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93455" r:id="rId5"/>
  </p:sldMasterIdLst>
  <p:notesMasterIdLst>
    <p:notesMasterId r:id="rId21"/>
  </p:notesMasterIdLst>
  <p:sldIdLst>
    <p:sldId id="262" r:id="rId6"/>
    <p:sldId id="261" r:id="rId7"/>
    <p:sldId id="266" r:id="rId8"/>
    <p:sldId id="271" r:id="rId9"/>
    <p:sldId id="270" r:id="rId10"/>
    <p:sldId id="263" r:id="rId11"/>
    <p:sldId id="273" r:id="rId12"/>
    <p:sldId id="274" r:id="rId13"/>
    <p:sldId id="275" r:id="rId14"/>
    <p:sldId id="277" r:id="rId15"/>
    <p:sldId id="265" r:id="rId16"/>
    <p:sldId id="269" r:id="rId17"/>
    <p:sldId id="264" r:id="rId18"/>
    <p:sldId id="272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3AF2A5-CEB2-868B-6E48-6FD9B0895270}" name="Chris Burgess - MEEA" initials="CM" userId="S::cburgess@mwalliance.org::1bcfea5b-d8b7-44b3-b5b7-8349d240ec5a" providerId="AD"/>
  <p188:author id="{C13ECBB8-5AE0-A033-4000-78BB305FF117}" name="Alison Lindburg - MEEA" initials="ALM" userId="S::alindburg@mwalliance.org::867582ba-747f-4b05-a378-3761599ff1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D5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E664C-C8BE-4B1F-9DB0-F6498EFAC386}" v="1862" vWet="1864" dt="2023-10-24T20:39:03.407"/>
    <p1510:client id="{CBBAAD7D-5229-B910-6708-8A1966405868}" v="23" dt="2023-10-24T14:18:21.899"/>
    <p1510:client id="{F48DD46C-3934-8147-5952-654D5CBA21CE}" v="994" dt="2023-10-26T00:33:42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42972-180D-417F-8315-5F71A29C380D}" type="doc">
      <dgm:prSet loTypeId="urn:microsoft.com/office/officeart/2005/8/layout/hList7" loCatId="list" qsTypeId="urn:microsoft.com/office/officeart/2005/8/quickstyle/simple1" qsCatId="simple" csTypeId="urn:microsoft.com/office/officeart/2005/8/colors/accent3_3" csCatId="accent3" phldr="1"/>
      <dgm:spPr/>
    </dgm:pt>
    <dgm:pt modelId="{09DE9179-F70D-4051-A23F-5D8838FCACFD}">
      <dgm:prSet phldrT="[Text]"/>
      <dgm:spPr/>
      <dgm:t>
        <a:bodyPr/>
        <a:lstStyle/>
        <a:p>
          <a:r>
            <a:rPr lang="en-US"/>
            <a:t>Kyle Huston</a:t>
          </a:r>
        </a:p>
      </dgm:t>
    </dgm:pt>
    <dgm:pt modelId="{B30DF198-779D-4DD4-8F66-BBAC99431410}" type="parTrans" cxnId="{92167275-777F-4B75-A1E1-AE7F829BBF1E}">
      <dgm:prSet/>
      <dgm:spPr/>
      <dgm:t>
        <a:bodyPr/>
        <a:lstStyle/>
        <a:p>
          <a:endParaRPr lang="en-US"/>
        </a:p>
      </dgm:t>
    </dgm:pt>
    <dgm:pt modelId="{854778E5-FAFC-4282-863F-BD5854C697D7}" type="sibTrans" cxnId="{92167275-777F-4B75-A1E1-AE7F829BBF1E}">
      <dgm:prSet/>
      <dgm:spPr/>
      <dgm:t>
        <a:bodyPr/>
        <a:lstStyle/>
        <a:p>
          <a:endParaRPr lang="en-US"/>
        </a:p>
      </dgm:t>
    </dgm:pt>
    <dgm:pt modelId="{CFE2259E-47BE-41AE-B14A-7188D60F20BF}">
      <dgm:prSet phldrT="[Text]"/>
      <dgm:spPr/>
      <dgm:t>
        <a:bodyPr/>
        <a:lstStyle/>
        <a:p>
          <a:r>
            <a:rPr lang="en-US"/>
            <a:t>Lee </a:t>
          </a:r>
          <a:r>
            <a:rPr lang="en-US">
              <a:latin typeface="Century Gothic"/>
            </a:rPr>
            <a:t>Vannoy</a:t>
          </a:r>
          <a:endParaRPr lang="en-US"/>
        </a:p>
      </dgm:t>
    </dgm:pt>
    <dgm:pt modelId="{780B6AAA-364A-45A4-817E-22B1A018A0DB}" type="parTrans" cxnId="{FA58E298-8B33-4A5F-AA6E-DF087D779624}">
      <dgm:prSet/>
      <dgm:spPr/>
      <dgm:t>
        <a:bodyPr/>
        <a:lstStyle/>
        <a:p>
          <a:endParaRPr lang="en-US"/>
        </a:p>
      </dgm:t>
    </dgm:pt>
    <dgm:pt modelId="{62480472-AF15-4AD6-9BCC-3750812563C5}" type="sibTrans" cxnId="{FA58E298-8B33-4A5F-AA6E-DF087D779624}">
      <dgm:prSet/>
      <dgm:spPr/>
      <dgm:t>
        <a:bodyPr/>
        <a:lstStyle/>
        <a:p>
          <a:endParaRPr lang="en-US"/>
        </a:p>
      </dgm:t>
    </dgm:pt>
    <dgm:pt modelId="{FF8BF6D4-421B-483C-B592-0F3141A09CE1}">
      <dgm:prSet phldrT="[Text]"/>
      <dgm:spPr/>
      <dgm:t>
        <a:bodyPr/>
        <a:lstStyle/>
        <a:p>
          <a:r>
            <a:rPr lang="en-US"/>
            <a:t>Cindy Stevens</a:t>
          </a:r>
        </a:p>
      </dgm:t>
    </dgm:pt>
    <dgm:pt modelId="{24CED1F2-4410-47F1-A734-95BF86F20613}" type="parTrans" cxnId="{70917988-42AF-4DDC-8850-D0D01701336D}">
      <dgm:prSet/>
      <dgm:spPr/>
      <dgm:t>
        <a:bodyPr/>
        <a:lstStyle/>
        <a:p>
          <a:endParaRPr lang="en-US"/>
        </a:p>
      </dgm:t>
    </dgm:pt>
    <dgm:pt modelId="{5C9C643D-B254-4D8A-9448-6F0178F42249}" type="sibTrans" cxnId="{70917988-42AF-4DDC-8850-D0D01701336D}">
      <dgm:prSet/>
      <dgm:spPr/>
      <dgm:t>
        <a:bodyPr/>
        <a:lstStyle/>
        <a:p>
          <a:endParaRPr lang="en-US"/>
        </a:p>
      </dgm:t>
    </dgm:pt>
    <dgm:pt modelId="{187C0793-1276-4DEC-95BB-B948C7E348DA}" type="pres">
      <dgm:prSet presAssocID="{37E42972-180D-417F-8315-5F71A29C380D}" presName="Name0" presStyleCnt="0">
        <dgm:presLayoutVars>
          <dgm:dir/>
          <dgm:resizeHandles val="exact"/>
        </dgm:presLayoutVars>
      </dgm:prSet>
      <dgm:spPr/>
    </dgm:pt>
    <dgm:pt modelId="{0EB59AC7-1A24-4B0A-BBB6-B491E68FEDF7}" type="pres">
      <dgm:prSet presAssocID="{37E42972-180D-417F-8315-5F71A29C380D}" presName="fgShape" presStyleLbl="fgShp" presStyleIdx="0" presStyleCnt="1"/>
      <dgm:spPr/>
    </dgm:pt>
    <dgm:pt modelId="{C26A9B12-7501-4C07-87B2-BFEA41D20C59}" type="pres">
      <dgm:prSet presAssocID="{37E42972-180D-417F-8315-5F71A29C380D}" presName="linComp" presStyleCnt="0"/>
      <dgm:spPr/>
    </dgm:pt>
    <dgm:pt modelId="{17947A66-8FDD-4F4A-B4A0-EAC351C65998}" type="pres">
      <dgm:prSet presAssocID="{09DE9179-F70D-4051-A23F-5D8838FCACFD}" presName="compNode" presStyleCnt="0"/>
      <dgm:spPr/>
    </dgm:pt>
    <dgm:pt modelId="{41D111B8-788A-4C01-909A-95899AC99193}" type="pres">
      <dgm:prSet presAssocID="{09DE9179-F70D-4051-A23F-5D8838FCACFD}" presName="bkgdShape" presStyleLbl="node1" presStyleIdx="0" presStyleCnt="3" custLinFactNeighborX="-14440" custLinFactNeighborY="3394"/>
      <dgm:spPr/>
    </dgm:pt>
    <dgm:pt modelId="{7A1A2A59-FC0B-442B-B2E8-DF2803A36F19}" type="pres">
      <dgm:prSet presAssocID="{09DE9179-F70D-4051-A23F-5D8838FCACFD}" presName="nodeTx" presStyleLbl="node1" presStyleIdx="0" presStyleCnt="3">
        <dgm:presLayoutVars>
          <dgm:bulletEnabled val="1"/>
        </dgm:presLayoutVars>
      </dgm:prSet>
      <dgm:spPr/>
    </dgm:pt>
    <dgm:pt modelId="{780D8A61-75DC-4C84-8BC6-D29664B18C1F}" type="pres">
      <dgm:prSet presAssocID="{09DE9179-F70D-4051-A23F-5D8838FCACFD}" presName="invisiNode" presStyleLbl="node1" presStyleIdx="0" presStyleCnt="3"/>
      <dgm:spPr/>
    </dgm:pt>
    <dgm:pt modelId="{738E7830-DE0B-4F5E-B5E3-F46D5C01FD11}" type="pres">
      <dgm:prSet presAssocID="{09DE9179-F70D-4051-A23F-5D8838FCACF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CD9040-9D00-467C-B570-CA4206DE572E}" type="pres">
      <dgm:prSet presAssocID="{854778E5-FAFC-4282-863F-BD5854C697D7}" presName="sibTrans" presStyleLbl="sibTrans2D1" presStyleIdx="0" presStyleCnt="0"/>
      <dgm:spPr/>
    </dgm:pt>
    <dgm:pt modelId="{6F8D01FD-D2CE-4FD0-BD1D-9C408CB14E7B}" type="pres">
      <dgm:prSet presAssocID="{CFE2259E-47BE-41AE-B14A-7188D60F20BF}" presName="compNode" presStyleCnt="0"/>
      <dgm:spPr/>
    </dgm:pt>
    <dgm:pt modelId="{9C5F04F0-637B-4E6E-8DEE-82E4D3EC994D}" type="pres">
      <dgm:prSet presAssocID="{CFE2259E-47BE-41AE-B14A-7188D60F20BF}" presName="bkgdShape" presStyleLbl="node1" presStyleIdx="1" presStyleCnt="3"/>
      <dgm:spPr/>
    </dgm:pt>
    <dgm:pt modelId="{7021586A-093E-4E3E-AC9C-DB49EA991DA8}" type="pres">
      <dgm:prSet presAssocID="{CFE2259E-47BE-41AE-B14A-7188D60F20BF}" presName="nodeTx" presStyleLbl="node1" presStyleIdx="1" presStyleCnt="3">
        <dgm:presLayoutVars>
          <dgm:bulletEnabled val="1"/>
        </dgm:presLayoutVars>
      </dgm:prSet>
      <dgm:spPr/>
    </dgm:pt>
    <dgm:pt modelId="{190DDF34-95F9-4F8A-9DE9-F8D5E00EB4DC}" type="pres">
      <dgm:prSet presAssocID="{CFE2259E-47BE-41AE-B14A-7188D60F20BF}" presName="invisiNode" presStyleLbl="node1" presStyleIdx="1" presStyleCnt="3"/>
      <dgm:spPr/>
    </dgm:pt>
    <dgm:pt modelId="{4C2D5C00-63C5-46A2-9E6C-2E774883F021}" type="pres">
      <dgm:prSet presAssocID="{CFE2259E-47BE-41AE-B14A-7188D60F20B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E2C75F-CAA7-42E1-BEBD-E17449D02814}" type="pres">
      <dgm:prSet presAssocID="{62480472-AF15-4AD6-9BCC-3750812563C5}" presName="sibTrans" presStyleLbl="sibTrans2D1" presStyleIdx="0" presStyleCnt="0"/>
      <dgm:spPr/>
    </dgm:pt>
    <dgm:pt modelId="{490931D5-449D-4CB8-B8F4-FC20F5B6C470}" type="pres">
      <dgm:prSet presAssocID="{FF8BF6D4-421B-483C-B592-0F3141A09CE1}" presName="compNode" presStyleCnt="0"/>
      <dgm:spPr/>
    </dgm:pt>
    <dgm:pt modelId="{26B6839C-0A1A-44BC-8826-ECFC8FA31CE7}" type="pres">
      <dgm:prSet presAssocID="{FF8BF6D4-421B-483C-B592-0F3141A09CE1}" presName="bkgdShape" presStyleLbl="node1" presStyleIdx="2" presStyleCnt="3"/>
      <dgm:spPr/>
    </dgm:pt>
    <dgm:pt modelId="{2E2CCF0D-6488-42B5-B7DE-CBAB5410E6E5}" type="pres">
      <dgm:prSet presAssocID="{FF8BF6D4-421B-483C-B592-0F3141A09CE1}" presName="nodeTx" presStyleLbl="node1" presStyleIdx="2" presStyleCnt="3">
        <dgm:presLayoutVars>
          <dgm:bulletEnabled val="1"/>
        </dgm:presLayoutVars>
      </dgm:prSet>
      <dgm:spPr/>
    </dgm:pt>
    <dgm:pt modelId="{5E561EBF-1E2B-477D-8D6D-A5ED6BF28C93}" type="pres">
      <dgm:prSet presAssocID="{FF8BF6D4-421B-483C-B592-0F3141A09CE1}" presName="invisiNode" presStyleLbl="node1" presStyleIdx="2" presStyleCnt="3"/>
      <dgm:spPr/>
    </dgm:pt>
    <dgm:pt modelId="{AF8713DF-0D1D-4E7F-82B6-6F2501E8980F}" type="pres">
      <dgm:prSet presAssocID="{FF8BF6D4-421B-483C-B592-0F3141A09CE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738FA03-D163-40B5-9F30-65DA9AAAF825}" type="presOf" srcId="{FF8BF6D4-421B-483C-B592-0F3141A09CE1}" destId="{26B6839C-0A1A-44BC-8826-ECFC8FA31CE7}" srcOrd="0" destOrd="0" presId="urn:microsoft.com/office/officeart/2005/8/layout/hList7"/>
    <dgm:cxn modelId="{9F46CC0B-B9C6-476C-94F8-4760ABE8EB5B}" type="presOf" srcId="{CFE2259E-47BE-41AE-B14A-7188D60F20BF}" destId="{7021586A-093E-4E3E-AC9C-DB49EA991DA8}" srcOrd="1" destOrd="0" presId="urn:microsoft.com/office/officeart/2005/8/layout/hList7"/>
    <dgm:cxn modelId="{409EAC0E-44E9-45B9-8E9A-503E54BFDFEA}" type="presOf" srcId="{CFE2259E-47BE-41AE-B14A-7188D60F20BF}" destId="{9C5F04F0-637B-4E6E-8DEE-82E4D3EC994D}" srcOrd="0" destOrd="0" presId="urn:microsoft.com/office/officeart/2005/8/layout/hList7"/>
    <dgm:cxn modelId="{DE2E745E-F72A-41BB-8624-D88473AF15F5}" type="presOf" srcId="{854778E5-FAFC-4282-863F-BD5854C697D7}" destId="{B5CD9040-9D00-467C-B570-CA4206DE572E}" srcOrd="0" destOrd="0" presId="urn:microsoft.com/office/officeart/2005/8/layout/hList7"/>
    <dgm:cxn modelId="{8F264A44-8B34-445D-9DA8-034E29FF8B0F}" type="presOf" srcId="{37E42972-180D-417F-8315-5F71A29C380D}" destId="{187C0793-1276-4DEC-95BB-B948C7E348DA}" srcOrd="0" destOrd="0" presId="urn:microsoft.com/office/officeart/2005/8/layout/hList7"/>
    <dgm:cxn modelId="{92167275-777F-4B75-A1E1-AE7F829BBF1E}" srcId="{37E42972-180D-417F-8315-5F71A29C380D}" destId="{09DE9179-F70D-4051-A23F-5D8838FCACFD}" srcOrd="0" destOrd="0" parTransId="{B30DF198-779D-4DD4-8F66-BBAC99431410}" sibTransId="{854778E5-FAFC-4282-863F-BD5854C697D7}"/>
    <dgm:cxn modelId="{70917988-42AF-4DDC-8850-D0D01701336D}" srcId="{37E42972-180D-417F-8315-5F71A29C380D}" destId="{FF8BF6D4-421B-483C-B592-0F3141A09CE1}" srcOrd="2" destOrd="0" parTransId="{24CED1F2-4410-47F1-A734-95BF86F20613}" sibTransId="{5C9C643D-B254-4D8A-9448-6F0178F42249}"/>
    <dgm:cxn modelId="{2D4D558A-BF56-4F9E-B27F-BFD309A27B0B}" type="presOf" srcId="{09DE9179-F70D-4051-A23F-5D8838FCACFD}" destId="{41D111B8-788A-4C01-909A-95899AC99193}" srcOrd="0" destOrd="0" presId="urn:microsoft.com/office/officeart/2005/8/layout/hList7"/>
    <dgm:cxn modelId="{FA58E298-8B33-4A5F-AA6E-DF087D779624}" srcId="{37E42972-180D-417F-8315-5F71A29C380D}" destId="{CFE2259E-47BE-41AE-B14A-7188D60F20BF}" srcOrd="1" destOrd="0" parTransId="{780B6AAA-364A-45A4-817E-22B1A018A0DB}" sibTransId="{62480472-AF15-4AD6-9BCC-3750812563C5}"/>
    <dgm:cxn modelId="{4C4AD1D0-AB45-452A-ADB3-C375DEFE0238}" type="presOf" srcId="{62480472-AF15-4AD6-9BCC-3750812563C5}" destId="{4EE2C75F-CAA7-42E1-BEBD-E17449D02814}" srcOrd="0" destOrd="0" presId="urn:microsoft.com/office/officeart/2005/8/layout/hList7"/>
    <dgm:cxn modelId="{09FD67D7-F01A-4299-BEA9-B6180B3C9C15}" type="presOf" srcId="{09DE9179-F70D-4051-A23F-5D8838FCACFD}" destId="{7A1A2A59-FC0B-442B-B2E8-DF2803A36F19}" srcOrd="1" destOrd="0" presId="urn:microsoft.com/office/officeart/2005/8/layout/hList7"/>
    <dgm:cxn modelId="{72A32AF2-62C9-4D07-A4D8-FADE60E76768}" type="presOf" srcId="{FF8BF6D4-421B-483C-B592-0F3141A09CE1}" destId="{2E2CCF0D-6488-42B5-B7DE-CBAB5410E6E5}" srcOrd="1" destOrd="0" presId="urn:microsoft.com/office/officeart/2005/8/layout/hList7"/>
    <dgm:cxn modelId="{E2EF4A16-35D8-4681-9998-7779F2FF22E8}" type="presParOf" srcId="{187C0793-1276-4DEC-95BB-B948C7E348DA}" destId="{0EB59AC7-1A24-4B0A-BBB6-B491E68FEDF7}" srcOrd="0" destOrd="0" presId="urn:microsoft.com/office/officeart/2005/8/layout/hList7"/>
    <dgm:cxn modelId="{FDE66B71-2CBE-4FBA-8CBD-E69D8A556044}" type="presParOf" srcId="{187C0793-1276-4DEC-95BB-B948C7E348DA}" destId="{C26A9B12-7501-4C07-87B2-BFEA41D20C59}" srcOrd="1" destOrd="0" presId="urn:microsoft.com/office/officeart/2005/8/layout/hList7"/>
    <dgm:cxn modelId="{7B2AD8C0-C13E-4072-990B-31D3E77AF52D}" type="presParOf" srcId="{C26A9B12-7501-4C07-87B2-BFEA41D20C59}" destId="{17947A66-8FDD-4F4A-B4A0-EAC351C65998}" srcOrd="0" destOrd="0" presId="urn:microsoft.com/office/officeart/2005/8/layout/hList7"/>
    <dgm:cxn modelId="{871AABA0-3F44-4AF8-9CB1-1C8D7E470FEE}" type="presParOf" srcId="{17947A66-8FDD-4F4A-B4A0-EAC351C65998}" destId="{41D111B8-788A-4C01-909A-95899AC99193}" srcOrd="0" destOrd="0" presId="urn:microsoft.com/office/officeart/2005/8/layout/hList7"/>
    <dgm:cxn modelId="{A508F9DE-69BF-4347-8A8F-32AD34659860}" type="presParOf" srcId="{17947A66-8FDD-4F4A-B4A0-EAC351C65998}" destId="{7A1A2A59-FC0B-442B-B2E8-DF2803A36F19}" srcOrd="1" destOrd="0" presId="urn:microsoft.com/office/officeart/2005/8/layout/hList7"/>
    <dgm:cxn modelId="{B186AA93-C951-4AB4-8D39-74607DAD6060}" type="presParOf" srcId="{17947A66-8FDD-4F4A-B4A0-EAC351C65998}" destId="{780D8A61-75DC-4C84-8BC6-D29664B18C1F}" srcOrd="2" destOrd="0" presId="urn:microsoft.com/office/officeart/2005/8/layout/hList7"/>
    <dgm:cxn modelId="{E0FE0371-A52A-41FE-8097-53C1EBEE3192}" type="presParOf" srcId="{17947A66-8FDD-4F4A-B4A0-EAC351C65998}" destId="{738E7830-DE0B-4F5E-B5E3-F46D5C01FD11}" srcOrd="3" destOrd="0" presId="urn:microsoft.com/office/officeart/2005/8/layout/hList7"/>
    <dgm:cxn modelId="{DD13B636-A3A1-4F3E-974E-D966B4F13F2F}" type="presParOf" srcId="{C26A9B12-7501-4C07-87B2-BFEA41D20C59}" destId="{B5CD9040-9D00-467C-B570-CA4206DE572E}" srcOrd="1" destOrd="0" presId="urn:microsoft.com/office/officeart/2005/8/layout/hList7"/>
    <dgm:cxn modelId="{CDBF205E-4FE6-4C52-A21D-BB59EF01B725}" type="presParOf" srcId="{C26A9B12-7501-4C07-87B2-BFEA41D20C59}" destId="{6F8D01FD-D2CE-4FD0-BD1D-9C408CB14E7B}" srcOrd="2" destOrd="0" presId="urn:microsoft.com/office/officeart/2005/8/layout/hList7"/>
    <dgm:cxn modelId="{CC28E714-5B0D-4D6B-9B8A-F3DA251A2C9C}" type="presParOf" srcId="{6F8D01FD-D2CE-4FD0-BD1D-9C408CB14E7B}" destId="{9C5F04F0-637B-4E6E-8DEE-82E4D3EC994D}" srcOrd="0" destOrd="0" presId="urn:microsoft.com/office/officeart/2005/8/layout/hList7"/>
    <dgm:cxn modelId="{F55154D7-7AF0-4919-9CFE-64F800173009}" type="presParOf" srcId="{6F8D01FD-D2CE-4FD0-BD1D-9C408CB14E7B}" destId="{7021586A-093E-4E3E-AC9C-DB49EA991DA8}" srcOrd="1" destOrd="0" presId="urn:microsoft.com/office/officeart/2005/8/layout/hList7"/>
    <dgm:cxn modelId="{A62A1392-B93D-4342-8674-46ACA6DF8241}" type="presParOf" srcId="{6F8D01FD-D2CE-4FD0-BD1D-9C408CB14E7B}" destId="{190DDF34-95F9-4F8A-9DE9-F8D5E00EB4DC}" srcOrd="2" destOrd="0" presId="urn:microsoft.com/office/officeart/2005/8/layout/hList7"/>
    <dgm:cxn modelId="{25527B2E-1349-452C-B0E6-883BDA76EA88}" type="presParOf" srcId="{6F8D01FD-D2CE-4FD0-BD1D-9C408CB14E7B}" destId="{4C2D5C00-63C5-46A2-9E6C-2E774883F021}" srcOrd="3" destOrd="0" presId="urn:microsoft.com/office/officeart/2005/8/layout/hList7"/>
    <dgm:cxn modelId="{6D541ACD-608F-4508-98B0-71F33E7C17D9}" type="presParOf" srcId="{C26A9B12-7501-4C07-87B2-BFEA41D20C59}" destId="{4EE2C75F-CAA7-42E1-BEBD-E17449D02814}" srcOrd="3" destOrd="0" presId="urn:microsoft.com/office/officeart/2005/8/layout/hList7"/>
    <dgm:cxn modelId="{0B071EDD-4E2D-4416-8C1E-B9B4EF9B1985}" type="presParOf" srcId="{C26A9B12-7501-4C07-87B2-BFEA41D20C59}" destId="{490931D5-449D-4CB8-B8F4-FC20F5B6C470}" srcOrd="4" destOrd="0" presId="urn:microsoft.com/office/officeart/2005/8/layout/hList7"/>
    <dgm:cxn modelId="{0142D4F8-939F-4DD6-A498-4F10D30BA9E8}" type="presParOf" srcId="{490931D5-449D-4CB8-B8F4-FC20F5B6C470}" destId="{26B6839C-0A1A-44BC-8826-ECFC8FA31CE7}" srcOrd="0" destOrd="0" presId="urn:microsoft.com/office/officeart/2005/8/layout/hList7"/>
    <dgm:cxn modelId="{731701FD-2ED4-4F34-BEBC-CFD47F1D3732}" type="presParOf" srcId="{490931D5-449D-4CB8-B8F4-FC20F5B6C470}" destId="{2E2CCF0D-6488-42B5-B7DE-CBAB5410E6E5}" srcOrd="1" destOrd="0" presId="urn:microsoft.com/office/officeart/2005/8/layout/hList7"/>
    <dgm:cxn modelId="{4226E54D-2CFC-4B2D-946D-79C6CDF261B1}" type="presParOf" srcId="{490931D5-449D-4CB8-B8F4-FC20F5B6C470}" destId="{5E561EBF-1E2B-477D-8D6D-A5ED6BF28C93}" srcOrd="2" destOrd="0" presId="urn:microsoft.com/office/officeart/2005/8/layout/hList7"/>
    <dgm:cxn modelId="{D3A30ACD-AB18-401D-ACE7-7F74DADBE583}" type="presParOf" srcId="{490931D5-449D-4CB8-B8F4-FC20F5B6C470}" destId="{AF8713DF-0D1D-4E7F-82B6-6F2501E898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42972-180D-417F-8315-5F71A29C380D}" type="doc">
      <dgm:prSet loTypeId="urn:microsoft.com/office/officeart/2005/8/layout/hList7" loCatId="list" qsTypeId="urn:microsoft.com/office/officeart/2005/8/quickstyle/simple1" qsCatId="simple" csTypeId="urn:microsoft.com/office/officeart/2005/8/colors/accent1_3" csCatId="accent1" phldr="1"/>
      <dgm:spPr/>
    </dgm:pt>
    <dgm:pt modelId="{09DE9179-F70D-4051-A23F-5D8838FCACFD}">
      <dgm:prSet phldrT="[Text]"/>
      <dgm:spPr/>
      <dgm:t>
        <a:bodyPr/>
        <a:lstStyle/>
        <a:p>
          <a:r>
            <a:rPr lang="en-US"/>
            <a:t>Chris Burgess</a:t>
          </a:r>
        </a:p>
      </dgm:t>
    </dgm:pt>
    <dgm:pt modelId="{B30DF198-779D-4DD4-8F66-BBAC99431410}" type="parTrans" cxnId="{92167275-777F-4B75-A1E1-AE7F829BBF1E}">
      <dgm:prSet/>
      <dgm:spPr/>
      <dgm:t>
        <a:bodyPr/>
        <a:lstStyle/>
        <a:p>
          <a:endParaRPr lang="en-US"/>
        </a:p>
      </dgm:t>
    </dgm:pt>
    <dgm:pt modelId="{854778E5-FAFC-4282-863F-BD5854C697D7}" type="sibTrans" cxnId="{92167275-777F-4B75-A1E1-AE7F829BBF1E}">
      <dgm:prSet/>
      <dgm:spPr/>
      <dgm:t>
        <a:bodyPr/>
        <a:lstStyle/>
        <a:p>
          <a:endParaRPr lang="en-US"/>
        </a:p>
      </dgm:t>
    </dgm:pt>
    <dgm:pt modelId="{CFE2259E-47BE-41AE-B14A-7188D60F20BF}">
      <dgm:prSet phldrT="[Text]"/>
      <dgm:spPr/>
      <dgm:t>
        <a:bodyPr/>
        <a:lstStyle/>
        <a:p>
          <a:r>
            <a:rPr lang="en-US"/>
            <a:t>Michelle Thorsell</a:t>
          </a:r>
        </a:p>
      </dgm:t>
    </dgm:pt>
    <dgm:pt modelId="{780B6AAA-364A-45A4-817E-22B1A018A0DB}" type="parTrans" cxnId="{FA58E298-8B33-4A5F-AA6E-DF087D779624}">
      <dgm:prSet/>
      <dgm:spPr/>
      <dgm:t>
        <a:bodyPr/>
        <a:lstStyle/>
        <a:p>
          <a:endParaRPr lang="en-US"/>
        </a:p>
      </dgm:t>
    </dgm:pt>
    <dgm:pt modelId="{62480472-AF15-4AD6-9BCC-3750812563C5}" type="sibTrans" cxnId="{FA58E298-8B33-4A5F-AA6E-DF087D779624}">
      <dgm:prSet/>
      <dgm:spPr/>
      <dgm:t>
        <a:bodyPr/>
        <a:lstStyle/>
        <a:p>
          <a:endParaRPr lang="en-US"/>
        </a:p>
      </dgm:t>
    </dgm:pt>
    <dgm:pt modelId="{FF8BF6D4-421B-483C-B592-0F3141A09CE1}">
      <dgm:prSet phldrT="[Text]"/>
      <dgm:spPr/>
      <dgm:t>
        <a:bodyPr/>
        <a:lstStyle/>
        <a:p>
          <a:r>
            <a:rPr lang="en-US"/>
            <a:t>John Gossman</a:t>
          </a:r>
        </a:p>
      </dgm:t>
    </dgm:pt>
    <dgm:pt modelId="{24CED1F2-4410-47F1-A734-95BF86F20613}" type="parTrans" cxnId="{70917988-42AF-4DDC-8850-D0D01701336D}">
      <dgm:prSet/>
      <dgm:spPr/>
      <dgm:t>
        <a:bodyPr/>
        <a:lstStyle/>
        <a:p>
          <a:endParaRPr lang="en-US"/>
        </a:p>
      </dgm:t>
    </dgm:pt>
    <dgm:pt modelId="{5C9C643D-B254-4D8A-9448-6F0178F42249}" type="sibTrans" cxnId="{70917988-42AF-4DDC-8850-D0D01701336D}">
      <dgm:prSet/>
      <dgm:spPr/>
      <dgm:t>
        <a:bodyPr/>
        <a:lstStyle/>
        <a:p>
          <a:endParaRPr lang="en-US"/>
        </a:p>
      </dgm:t>
    </dgm:pt>
    <dgm:pt modelId="{187C0793-1276-4DEC-95BB-B948C7E348DA}" type="pres">
      <dgm:prSet presAssocID="{37E42972-180D-417F-8315-5F71A29C380D}" presName="Name0" presStyleCnt="0">
        <dgm:presLayoutVars>
          <dgm:dir/>
          <dgm:resizeHandles val="exact"/>
        </dgm:presLayoutVars>
      </dgm:prSet>
      <dgm:spPr/>
    </dgm:pt>
    <dgm:pt modelId="{0EB59AC7-1A24-4B0A-BBB6-B491E68FEDF7}" type="pres">
      <dgm:prSet presAssocID="{37E42972-180D-417F-8315-5F71A29C380D}" presName="fgShape" presStyleLbl="fgShp" presStyleIdx="0" presStyleCnt="1"/>
      <dgm:spPr/>
    </dgm:pt>
    <dgm:pt modelId="{C26A9B12-7501-4C07-87B2-BFEA41D20C59}" type="pres">
      <dgm:prSet presAssocID="{37E42972-180D-417F-8315-5F71A29C380D}" presName="linComp" presStyleCnt="0"/>
      <dgm:spPr/>
    </dgm:pt>
    <dgm:pt modelId="{17947A66-8FDD-4F4A-B4A0-EAC351C65998}" type="pres">
      <dgm:prSet presAssocID="{09DE9179-F70D-4051-A23F-5D8838FCACFD}" presName="compNode" presStyleCnt="0"/>
      <dgm:spPr/>
    </dgm:pt>
    <dgm:pt modelId="{41D111B8-788A-4C01-909A-95899AC99193}" type="pres">
      <dgm:prSet presAssocID="{09DE9179-F70D-4051-A23F-5D8838FCACFD}" presName="bkgdShape" presStyleLbl="node1" presStyleIdx="0" presStyleCnt="3"/>
      <dgm:spPr/>
    </dgm:pt>
    <dgm:pt modelId="{7A1A2A59-FC0B-442B-B2E8-DF2803A36F19}" type="pres">
      <dgm:prSet presAssocID="{09DE9179-F70D-4051-A23F-5D8838FCACFD}" presName="nodeTx" presStyleLbl="node1" presStyleIdx="0" presStyleCnt="3">
        <dgm:presLayoutVars>
          <dgm:bulletEnabled val="1"/>
        </dgm:presLayoutVars>
      </dgm:prSet>
      <dgm:spPr/>
    </dgm:pt>
    <dgm:pt modelId="{780D8A61-75DC-4C84-8BC6-D29664B18C1F}" type="pres">
      <dgm:prSet presAssocID="{09DE9179-F70D-4051-A23F-5D8838FCACFD}" presName="invisiNode" presStyleLbl="node1" presStyleIdx="0" presStyleCnt="3"/>
      <dgm:spPr/>
    </dgm:pt>
    <dgm:pt modelId="{738E7830-DE0B-4F5E-B5E3-F46D5C01FD11}" type="pres">
      <dgm:prSet presAssocID="{09DE9179-F70D-4051-A23F-5D8838FCACF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5CD9040-9D00-467C-B570-CA4206DE572E}" type="pres">
      <dgm:prSet presAssocID="{854778E5-FAFC-4282-863F-BD5854C697D7}" presName="sibTrans" presStyleLbl="sibTrans2D1" presStyleIdx="0" presStyleCnt="0"/>
      <dgm:spPr/>
    </dgm:pt>
    <dgm:pt modelId="{6F8D01FD-D2CE-4FD0-BD1D-9C408CB14E7B}" type="pres">
      <dgm:prSet presAssocID="{CFE2259E-47BE-41AE-B14A-7188D60F20BF}" presName="compNode" presStyleCnt="0"/>
      <dgm:spPr/>
    </dgm:pt>
    <dgm:pt modelId="{9C5F04F0-637B-4E6E-8DEE-82E4D3EC994D}" type="pres">
      <dgm:prSet presAssocID="{CFE2259E-47BE-41AE-B14A-7188D60F20BF}" presName="bkgdShape" presStyleLbl="node1" presStyleIdx="1" presStyleCnt="3"/>
      <dgm:spPr/>
    </dgm:pt>
    <dgm:pt modelId="{7021586A-093E-4E3E-AC9C-DB49EA991DA8}" type="pres">
      <dgm:prSet presAssocID="{CFE2259E-47BE-41AE-B14A-7188D60F20BF}" presName="nodeTx" presStyleLbl="node1" presStyleIdx="1" presStyleCnt="3">
        <dgm:presLayoutVars>
          <dgm:bulletEnabled val="1"/>
        </dgm:presLayoutVars>
      </dgm:prSet>
      <dgm:spPr/>
    </dgm:pt>
    <dgm:pt modelId="{190DDF34-95F9-4F8A-9DE9-F8D5E00EB4DC}" type="pres">
      <dgm:prSet presAssocID="{CFE2259E-47BE-41AE-B14A-7188D60F20BF}" presName="invisiNode" presStyleLbl="node1" presStyleIdx="1" presStyleCnt="3"/>
      <dgm:spPr/>
    </dgm:pt>
    <dgm:pt modelId="{4C2D5C00-63C5-46A2-9E6C-2E774883F021}" type="pres">
      <dgm:prSet presAssocID="{CFE2259E-47BE-41AE-B14A-7188D60F20B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EE2C75F-CAA7-42E1-BEBD-E17449D02814}" type="pres">
      <dgm:prSet presAssocID="{62480472-AF15-4AD6-9BCC-3750812563C5}" presName="sibTrans" presStyleLbl="sibTrans2D1" presStyleIdx="0" presStyleCnt="0"/>
      <dgm:spPr/>
    </dgm:pt>
    <dgm:pt modelId="{490931D5-449D-4CB8-B8F4-FC20F5B6C470}" type="pres">
      <dgm:prSet presAssocID="{FF8BF6D4-421B-483C-B592-0F3141A09CE1}" presName="compNode" presStyleCnt="0"/>
      <dgm:spPr/>
    </dgm:pt>
    <dgm:pt modelId="{26B6839C-0A1A-44BC-8826-ECFC8FA31CE7}" type="pres">
      <dgm:prSet presAssocID="{FF8BF6D4-421B-483C-B592-0F3141A09CE1}" presName="bkgdShape" presStyleLbl="node1" presStyleIdx="2" presStyleCnt="3"/>
      <dgm:spPr/>
    </dgm:pt>
    <dgm:pt modelId="{2E2CCF0D-6488-42B5-B7DE-CBAB5410E6E5}" type="pres">
      <dgm:prSet presAssocID="{FF8BF6D4-421B-483C-B592-0F3141A09CE1}" presName="nodeTx" presStyleLbl="node1" presStyleIdx="2" presStyleCnt="3">
        <dgm:presLayoutVars>
          <dgm:bulletEnabled val="1"/>
        </dgm:presLayoutVars>
      </dgm:prSet>
      <dgm:spPr/>
    </dgm:pt>
    <dgm:pt modelId="{5E561EBF-1E2B-477D-8D6D-A5ED6BF28C93}" type="pres">
      <dgm:prSet presAssocID="{FF8BF6D4-421B-483C-B592-0F3141A09CE1}" presName="invisiNode" presStyleLbl="node1" presStyleIdx="2" presStyleCnt="3"/>
      <dgm:spPr/>
    </dgm:pt>
    <dgm:pt modelId="{AF8713DF-0D1D-4E7F-82B6-6F2501E8980F}" type="pres">
      <dgm:prSet presAssocID="{FF8BF6D4-421B-483C-B592-0F3141A09CE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0738FA03-D163-40B5-9F30-65DA9AAAF825}" type="presOf" srcId="{FF8BF6D4-421B-483C-B592-0F3141A09CE1}" destId="{26B6839C-0A1A-44BC-8826-ECFC8FA31CE7}" srcOrd="0" destOrd="0" presId="urn:microsoft.com/office/officeart/2005/8/layout/hList7"/>
    <dgm:cxn modelId="{9F46CC0B-B9C6-476C-94F8-4760ABE8EB5B}" type="presOf" srcId="{CFE2259E-47BE-41AE-B14A-7188D60F20BF}" destId="{7021586A-093E-4E3E-AC9C-DB49EA991DA8}" srcOrd="1" destOrd="0" presId="urn:microsoft.com/office/officeart/2005/8/layout/hList7"/>
    <dgm:cxn modelId="{409EAC0E-44E9-45B9-8E9A-503E54BFDFEA}" type="presOf" srcId="{CFE2259E-47BE-41AE-B14A-7188D60F20BF}" destId="{9C5F04F0-637B-4E6E-8DEE-82E4D3EC994D}" srcOrd="0" destOrd="0" presId="urn:microsoft.com/office/officeart/2005/8/layout/hList7"/>
    <dgm:cxn modelId="{DE2E745E-F72A-41BB-8624-D88473AF15F5}" type="presOf" srcId="{854778E5-FAFC-4282-863F-BD5854C697D7}" destId="{B5CD9040-9D00-467C-B570-CA4206DE572E}" srcOrd="0" destOrd="0" presId="urn:microsoft.com/office/officeart/2005/8/layout/hList7"/>
    <dgm:cxn modelId="{8F264A44-8B34-445D-9DA8-034E29FF8B0F}" type="presOf" srcId="{37E42972-180D-417F-8315-5F71A29C380D}" destId="{187C0793-1276-4DEC-95BB-B948C7E348DA}" srcOrd="0" destOrd="0" presId="urn:microsoft.com/office/officeart/2005/8/layout/hList7"/>
    <dgm:cxn modelId="{92167275-777F-4B75-A1E1-AE7F829BBF1E}" srcId="{37E42972-180D-417F-8315-5F71A29C380D}" destId="{09DE9179-F70D-4051-A23F-5D8838FCACFD}" srcOrd="0" destOrd="0" parTransId="{B30DF198-779D-4DD4-8F66-BBAC99431410}" sibTransId="{854778E5-FAFC-4282-863F-BD5854C697D7}"/>
    <dgm:cxn modelId="{70917988-42AF-4DDC-8850-D0D01701336D}" srcId="{37E42972-180D-417F-8315-5F71A29C380D}" destId="{FF8BF6D4-421B-483C-B592-0F3141A09CE1}" srcOrd="2" destOrd="0" parTransId="{24CED1F2-4410-47F1-A734-95BF86F20613}" sibTransId="{5C9C643D-B254-4D8A-9448-6F0178F42249}"/>
    <dgm:cxn modelId="{2D4D558A-BF56-4F9E-B27F-BFD309A27B0B}" type="presOf" srcId="{09DE9179-F70D-4051-A23F-5D8838FCACFD}" destId="{41D111B8-788A-4C01-909A-95899AC99193}" srcOrd="0" destOrd="0" presId="urn:microsoft.com/office/officeart/2005/8/layout/hList7"/>
    <dgm:cxn modelId="{FA58E298-8B33-4A5F-AA6E-DF087D779624}" srcId="{37E42972-180D-417F-8315-5F71A29C380D}" destId="{CFE2259E-47BE-41AE-B14A-7188D60F20BF}" srcOrd="1" destOrd="0" parTransId="{780B6AAA-364A-45A4-817E-22B1A018A0DB}" sibTransId="{62480472-AF15-4AD6-9BCC-3750812563C5}"/>
    <dgm:cxn modelId="{4C4AD1D0-AB45-452A-ADB3-C375DEFE0238}" type="presOf" srcId="{62480472-AF15-4AD6-9BCC-3750812563C5}" destId="{4EE2C75F-CAA7-42E1-BEBD-E17449D02814}" srcOrd="0" destOrd="0" presId="urn:microsoft.com/office/officeart/2005/8/layout/hList7"/>
    <dgm:cxn modelId="{09FD67D7-F01A-4299-BEA9-B6180B3C9C15}" type="presOf" srcId="{09DE9179-F70D-4051-A23F-5D8838FCACFD}" destId="{7A1A2A59-FC0B-442B-B2E8-DF2803A36F19}" srcOrd="1" destOrd="0" presId="urn:microsoft.com/office/officeart/2005/8/layout/hList7"/>
    <dgm:cxn modelId="{72A32AF2-62C9-4D07-A4D8-FADE60E76768}" type="presOf" srcId="{FF8BF6D4-421B-483C-B592-0F3141A09CE1}" destId="{2E2CCF0D-6488-42B5-B7DE-CBAB5410E6E5}" srcOrd="1" destOrd="0" presId="urn:microsoft.com/office/officeart/2005/8/layout/hList7"/>
    <dgm:cxn modelId="{E2EF4A16-35D8-4681-9998-7779F2FF22E8}" type="presParOf" srcId="{187C0793-1276-4DEC-95BB-B948C7E348DA}" destId="{0EB59AC7-1A24-4B0A-BBB6-B491E68FEDF7}" srcOrd="0" destOrd="0" presId="urn:microsoft.com/office/officeart/2005/8/layout/hList7"/>
    <dgm:cxn modelId="{FDE66B71-2CBE-4FBA-8CBD-E69D8A556044}" type="presParOf" srcId="{187C0793-1276-4DEC-95BB-B948C7E348DA}" destId="{C26A9B12-7501-4C07-87B2-BFEA41D20C59}" srcOrd="1" destOrd="0" presId="urn:microsoft.com/office/officeart/2005/8/layout/hList7"/>
    <dgm:cxn modelId="{7B2AD8C0-C13E-4072-990B-31D3E77AF52D}" type="presParOf" srcId="{C26A9B12-7501-4C07-87B2-BFEA41D20C59}" destId="{17947A66-8FDD-4F4A-B4A0-EAC351C65998}" srcOrd="0" destOrd="0" presId="urn:microsoft.com/office/officeart/2005/8/layout/hList7"/>
    <dgm:cxn modelId="{871AABA0-3F44-4AF8-9CB1-1C8D7E470FEE}" type="presParOf" srcId="{17947A66-8FDD-4F4A-B4A0-EAC351C65998}" destId="{41D111B8-788A-4C01-909A-95899AC99193}" srcOrd="0" destOrd="0" presId="urn:microsoft.com/office/officeart/2005/8/layout/hList7"/>
    <dgm:cxn modelId="{A508F9DE-69BF-4347-8A8F-32AD34659860}" type="presParOf" srcId="{17947A66-8FDD-4F4A-B4A0-EAC351C65998}" destId="{7A1A2A59-FC0B-442B-B2E8-DF2803A36F19}" srcOrd="1" destOrd="0" presId="urn:microsoft.com/office/officeart/2005/8/layout/hList7"/>
    <dgm:cxn modelId="{B186AA93-C951-4AB4-8D39-74607DAD6060}" type="presParOf" srcId="{17947A66-8FDD-4F4A-B4A0-EAC351C65998}" destId="{780D8A61-75DC-4C84-8BC6-D29664B18C1F}" srcOrd="2" destOrd="0" presId="urn:microsoft.com/office/officeart/2005/8/layout/hList7"/>
    <dgm:cxn modelId="{E0FE0371-A52A-41FE-8097-53C1EBEE3192}" type="presParOf" srcId="{17947A66-8FDD-4F4A-B4A0-EAC351C65998}" destId="{738E7830-DE0B-4F5E-B5E3-F46D5C01FD11}" srcOrd="3" destOrd="0" presId="urn:microsoft.com/office/officeart/2005/8/layout/hList7"/>
    <dgm:cxn modelId="{DD13B636-A3A1-4F3E-974E-D966B4F13F2F}" type="presParOf" srcId="{C26A9B12-7501-4C07-87B2-BFEA41D20C59}" destId="{B5CD9040-9D00-467C-B570-CA4206DE572E}" srcOrd="1" destOrd="0" presId="urn:microsoft.com/office/officeart/2005/8/layout/hList7"/>
    <dgm:cxn modelId="{CDBF205E-4FE6-4C52-A21D-BB59EF01B725}" type="presParOf" srcId="{C26A9B12-7501-4C07-87B2-BFEA41D20C59}" destId="{6F8D01FD-D2CE-4FD0-BD1D-9C408CB14E7B}" srcOrd="2" destOrd="0" presId="urn:microsoft.com/office/officeart/2005/8/layout/hList7"/>
    <dgm:cxn modelId="{CC28E714-5B0D-4D6B-9B8A-F3DA251A2C9C}" type="presParOf" srcId="{6F8D01FD-D2CE-4FD0-BD1D-9C408CB14E7B}" destId="{9C5F04F0-637B-4E6E-8DEE-82E4D3EC994D}" srcOrd="0" destOrd="0" presId="urn:microsoft.com/office/officeart/2005/8/layout/hList7"/>
    <dgm:cxn modelId="{F55154D7-7AF0-4919-9CFE-64F800173009}" type="presParOf" srcId="{6F8D01FD-D2CE-4FD0-BD1D-9C408CB14E7B}" destId="{7021586A-093E-4E3E-AC9C-DB49EA991DA8}" srcOrd="1" destOrd="0" presId="urn:microsoft.com/office/officeart/2005/8/layout/hList7"/>
    <dgm:cxn modelId="{A62A1392-B93D-4342-8674-46ACA6DF8241}" type="presParOf" srcId="{6F8D01FD-D2CE-4FD0-BD1D-9C408CB14E7B}" destId="{190DDF34-95F9-4F8A-9DE9-F8D5E00EB4DC}" srcOrd="2" destOrd="0" presId="urn:microsoft.com/office/officeart/2005/8/layout/hList7"/>
    <dgm:cxn modelId="{25527B2E-1349-452C-B0E6-883BDA76EA88}" type="presParOf" srcId="{6F8D01FD-D2CE-4FD0-BD1D-9C408CB14E7B}" destId="{4C2D5C00-63C5-46A2-9E6C-2E774883F021}" srcOrd="3" destOrd="0" presId="urn:microsoft.com/office/officeart/2005/8/layout/hList7"/>
    <dgm:cxn modelId="{6D541ACD-608F-4508-98B0-71F33E7C17D9}" type="presParOf" srcId="{C26A9B12-7501-4C07-87B2-BFEA41D20C59}" destId="{4EE2C75F-CAA7-42E1-BEBD-E17449D02814}" srcOrd="3" destOrd="0" presId="urn:microsoft.com/office/officeart/2005/8/layout/hList7"/>
    <dgm:cxn modelId="{0B071EDD-4E2D-4416-8C1E-B9B4EF9B1985}" type="presParOf" srcId="{C26A9B12-7501-4C07-87B2-BFEA41D20C59}" destId="{490931D5-449D-4CB8-B8F4-FC20F5B6C470}" srcOrd="4" destOrd="0" presId="urn:microsoft.com/office/officeart/2005/8/layout/hList7"/>
    <dgm:cxn modelId="{0142D4F8-939F-4DD6-A498-4F10D30BA9E8}" type="presParOf" srcId="{490931D5-449D-4CB8-B8F4-FC20F5B6C470}" destId="{26B6839C-0A1A-44BC-8826-ECFC8FA31CE7}" srcOrd="0" destOrd="0" presId="urn:microsoft.com/office/officeart/2005/8/layout/hList7"/>
    <dgm:cxn modelId="{731701FD-2ED4-4F34-BEBC-CFD47F1D3732}" type="presParOf" srcId="{490931D5-449D-4CB8-B8F4-FC20F5B6C470}" destId="{2E2CCF0D-6488-42B5-B7DE-CBAB5410E6E5}" srcOrd="1" destOrd="0" presId="urn:microsoft.com/office/officeart/2005/8/layout/hList7"/>
    <dgm:cxn modelId="{4226E54D-2CFC-4B2D-946D-79C6CDF261B1}" type="presParOf" srcId="{490931D5-449D-4CB8-B8F4-FC20F5B6C470}" destId="{5E561EBF-1E2B-477D-8D6D-A5ED6BF28C93}" srcOrd="2" destOrd="0" presId="urn:microsoft.com/office/officeart/2005/8/layout/hList7"/>
    <dgm:cxn modelId="{D3A30ACD-AB18-401D-ACE7-7F74DADBE583}" type="presParOf" srcId="{490931D5-449D-4CB8-B8F4-FC20F5B6C470}" destId="{AF8713DF-0D1D-4E7F-82B6-6F2501E898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89CAA3-D0EE-4956-8A11-AD94D416410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2B2004-85A6-4EC8-8AD1-DBC64A334159}">
      <dgm:prSet phldrT="[Text]"/>
      <dgm:spPr/>
      <dgm:t>
        <a:bodyPr/>
        <a:lstStyle/>
        <a:p>
          <a:r>
            <a:rPr lang="en-US">
              <a:latin typeface="Century Gothic"/>
            </a:rPr>
            <a:t>Bill McAnally</a:t>
          </a:r>
        </a:p>
      </dgm:t>
    </dgm:pt>
    <dgm:pt modelId="{0AE36D6A-0BB2-4353-BDAD-4A4E48757508}" type="parTrans" cxnId="{A31E3474-7232-40F3-BD78-0891D0AA5AF7}">
      <dgm:prSet/>
      <dgm:spPr/>
      <dgm:t>
        <a:bodyPr/>
        <a:lstStyle/>
        <a:p>
          <a:endParaRPr lang="en-US"/>
        </a:p>
      </dgm:t>
    </dgm:pt>
    <dgm:pt modelId="{ED950745-DCB8-497B-B812-3FD0BB59A48C}" type="sibTrans" cxnId="{A31E3474-7232-40F3-BD78-0891D0AA5AF7}">
      <dgm:prSet/>
      <dgm:spPr/>
      <dgm:t>
        <a:bodyPr/>
        <a:lstStyle/>
        <a:p>
          <a:endParaRPr lang="en-US"/>
        </a:p>
      </dgm:t>
    </dgm:pt>
    <dgm:pt modelId="{F0A73E8F-0153-461B-B4B6-181B681374CB}">
      <dgm:prSet phldrT="[Text]" custT="1"/>
      <dgm:spPr/>
      <dgm:t>
        <a:bodyPr/>
        <a:lstStyle/>
        <a:p>
          <a:pPr rtl="0"/>
          <a:r>
            <a:rPr lang="en-US" sz="2800">
              <a:latin typeface="Century Gothic"/>
            </a:rPr>
            <a:t>Initial Outreach to Jurisdiction and Builders</a:t>
          </a:r>
        </a:p>
      </dgm:t>
    </dgm:pt>
    <dgm:pt modelId="{1385C954-E846-4AA0-AC49-8FECFE184680}" type="parTrans" cxnId="{F273C100-1BBD-4A1C-BF6E-D2594E49B28F}">
      <dgm:prSet/>
      <dgm:spPr/>
      <dgm:t>
        <a:bodyPr/>
        <a:lstStyle/>
        <a:p>
          <a:endParaRPr lang="en-US"/>
        </a:p>
      </dgm:t>
    </dgm:pt>
    <dgm:pt modelId="{C9F1D344-806D-4B5B-A8D8-5D19916FA1DF}" type="sibTrans" cxnId="{F273C100-1BBD-4A1C-BF6E-D2594E49B28F}">
      <dgm:prSet/>
      <dgm:spPr/>
      <dgm:t>
        <a:bodyPr/>
        <a:lstStyle/>
        <a:p>
          <a:endParaRPr lang="en-US"/>
        </a:p>
      </dgm:t>
    </dgm:pt>
    <dgm:pt modelId="{4146D6F7-9991-4A8B-9EE0-FC96A6F6BCBB}">
      <dgm:prSet phldrT="[Text]"/>
      <dgm:spPr/>
      <dgm:t>
        <a:bodyPr/>
        <a:lstStyle/>
        <a:p>
          <a:r>
            <a:rPr lang="en-US">
              <a:latin typeface="Century Gothic"/>
            </a:rPr>
            <a:t>TEG</a:t>
          </a:r>
        </a:p>
      </dgm:t>
    </dgm:pt>
    <dgm:pt modelId="{C396F868-C540-4CD0-917A-534051E42E53}" type="parTrans" cxnId="{FE07E2F4-EDB2-47D1-9A60-B9FBDD0D894D}">
      <dgm:prSet/>
      <dgm:spPr/>
      <dgm:t>
        <a:bodyPr/>
        <a:lstStyle/>
        <a:p>
          <a:endParaRPr lang="en-US"/>
        </a:p>
      </dgm:t>
    </dgm:pt>
    <dgm:pt modelId="{B35FA7BF-5F27-4F67-9CA4-66BDDB19E326}" type="sibTrans" cxnId="{FE07E2F4-EDB2-47D1-9A60-B9FBDD0D894D}">
      <dgm:prSet/>
      <dgm:spPr/>
      <dgm:t>
        <a:bodyPr/>
        <a:lstStyle/>
        <a:p>
          <a:endParaRPr lang="en-US"/>
        </a:p>
      </dgm:t>
    </dgm:pt>
    <dgm:pt modelId="{F3C7EE15-E0DE-466A-A5A7-79CECBC2CA21}">
      <dgm:prSet phldrT="[Text]" custT="1"/>
      <dgm:spPr/>
      <dgm:t>
        <a:bodyPr/>
        <a:lstStyle/>
        <a:p>
          <a:pPr rtl="0"/>
          <a:r>
            <a:rPr lang="en-US" sz="2800" b="0">
              <a:latin typeface="Century Gothic"/>
            </a:rPr>
            <a:t>Site Visit Scheduling, Data Collection</a:t>
          </a:r>
        </a:p>
      </dgm:t>
    </dgm:pt>
    <dgm:pt modelId="{4EE91D19-3DD1-4327-9BD0-4CEA39AD5724}" type="parTrans" cxnId="{B61DE81D-0C2F-407C-8414-DE8CCD05DD1E}">
      <dgm:prSet/>
      <dgm:spPr/>
      <dgm:t>
        <a:bodyPr/>
        <a:lstStyle/>
        <a:p>
          <a:endParaRPr lang="en-US"/>
        </a:p>
      </dgm:t>
    </dgm:pt>
    <dgm:pt modelId="{5C93E497-FF2F-4A5A-9EF1-91CC7DCB9C2A}" type="sibTrans" cxnId="{B61DE81D-0C2F-407C-8414-DE8CCD05DD1E}">
      <dgm:prSet/>
      <dgm:spPr/>
      <dgm:t>
        <a:bodyPr/>
        <a:lstStyle/>
        <a:p>
          <a:endParaRPr lang="en-US"/>
        </a:p>
      </dgm:t>
    </dgm:pt>
    <dgm:pt modelId="{31045ED1-5F8A-4CAF-8F7E-0FC57D2C12FC}">
      <dgm:prSet phldrT="[Text]"/>
      <dgm:spPr/>
      <dgm:t>
        <a:bodyPr/>
        <a:lstStyle/>
        <a:p>
          <a:r>
            <a:rPr lang="en-US">
              <a:latin typeface="Century Gothic"/>
            </a:rPr>
            <a:t>MEEA</a:t>
          </a:r>
        </a:p>
      </dgm:t>
    </dgm:pt>
    <dgm:pt modelId="{65B1D883-5A0F-4C4C-8044-3251892A2EAE}" type="parTrans" cxnId="{E9252099-C4B0-4F31-8FA1-E9899EF1DBE3}">
      <dgm:prSet/>
      <dgm:spPr/>
      <dgm:t>
        <a:bodyPr/>
        <a:lstStyle/>
        <a:p>
          <a:endParaRPr lang="en-US"/>
        </a:p>
      </dgm:t>
    </dgm:pt>
    <dgm:pt modelId="{5766A871-B6FF-40D3-8082-54F02CD61200}" type="sibTrans" cxnId="{E9252099-C4B0-4F31-8FA1-E9899EF1DBE3}">
      <dgm:prSet/>
      <dgm:spPr/>
      <dgm:t>
        <a:bodyPr/>
        <a:lstStyle/>
        <a:p>
          <a:endParaRPr lang="en-US"/>
        </a:p>
      </dgm:t>
    </dgm:pt>
    <dgm:pt modelId="{F41A8480-2A84-4073-8DA0-42796E1776A9}">
      <dgm:prSet phldrT="[Text]"/>
      <dgm:spPr/>
      <dgm:t>
        <a:bodyPr/>
        <a:lstStyle/>
        <a:p>
          <a:pPr rtl="0"/>
          <a:r>
            <a:rPr lang="en-US">
              <a:latin typeface="Century Gothic"/>
            </a:rPr>
            <a:t>Anonymize Data, QA/QC, Coordinate Analysis </a:t>
          </a:r>
        </a:p>
      </dgm:t>
    </dgm:pt>
    <dgm:pt modelId="{8A7E65C8-C9B1-4CC2-A869-48BB2BA1B561}" type="parTrans" cxnId="{8A2377AB-8E8D-4D02-B44A-4BB445DCDA1E}">
      <dgm:prSet/>
      <dgm:spPr/>
      <dgm:t>
        <a:bodyPr/>
        <a:lstStyle/>
        <a:p>
          <a:endParaRPr lang="en-US"/>
        </a:p>
      </dgm:t>
    </dgm:pt>
    <dgm:pt modelId="{3380533D-B84B-4177-ABD1-7469497CF504}" type="sibTrans" cxnId="{8A2377AB-8E8D-4D02-B44A-4BB445DCDA1E}">
      <dgm:prSet/>
      <dgm:spPr/>
      <dgm:t>
        <a:bodyPr/>
        <a:lstStyle/>
        <a:p>
          <a:endParaRPr lang="en-US"/>
        </a:p>
      </dgm:t>
    </dgm:pt>
    <dgm:pt modelId="{C56510F8-70DF-4A37-A3AB-B21D9B2DAF52}" type="pres">
      <dgm:prSet presAssocID="{0B89CAA3-D0EE-4956-8A11-AD94D4164103}" presName="rootnode" presStyleCnt="0">
        <dgm:presLayoutVars>
          <dgm:chMax/>
          <dgm:chPref/>
          <dgm:dir/>
          <dgm:animLvl val="lvl"/>
        </dgm:presLayoutVars>
      </dgm:prSet>
      <dgm:spPr/>
    </dgm:pt>
    <dgm:pt modelId="{A53B3631-0470-46A5-89C6-4735C45580CD}" type="pres">
      <dgm:prSet presAssocID="{192B2004-85A6-4EC8-8AD1-DBC64A334159}" presName="composite" presStyleCnt="0"/>
      <dgm:spPr/>
    </dgm:pt>
    <dgm:pt modelId="{92664BDE-9C79-415B-AE93-0500C00C4BAD}" type="pres">
      <dgm:prSet presAssocID="{192B2004-85A6-4EC8-8AD1-DBC64A334159}" presName="bentUpArrow1" presStyleLbl="alignImgPlace1" presStyleIdx="0" presStyleCnt="2"/>
      <dgm:spPr/>
    </dgm:pt>
    <dgm:pt modelId="{2D9ED47A-EB05-4964-A88A-C01D2ACAF146}" type="pres">
      <dgm:prSet presAssocID="{192B2004-85A6-4EC8-8AD1-DBC64A33415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FD3461C-6E79-4F2D-A5BA-F58F2CC332A9}" type="pres">
      <dgm:prSet presAssocID="{192B2004-85A6-4EC8-8AD1-DBC64A334159}" presName="ChildText" presStyleLbl="revTx" presStyleIdx="0" presStyleCnt="3" custScaleX="516618" custLinFactX="100000" custLinFactNeighborX="112867" custLinFactNeighborY="-22">
        <dgm:presLayoutVars>
          <dgm:chMax val="0"/>
          <dgm:chPref val="0"/>
          <dgm:bulletEnabled val="1"/>
        </dgm:presLayoutVars>
      </dgm:prSet>
      <dgm:spPr/>
    </dgm:pt>
    <dgm:pt modelId="{9974C471-2281-4060-9429-EBC0888CFAFB}" type="pres">
      <dgm:prSet presAssocID="{ED950745-DCB8-497B-B812-3FD0BB59A48C}" presName="sibTrans" presStyleCnt="0"/>
      <dgm:spPr/>
    </dgm:pt>
    <dgm:pt modelId="{B216D59A-70C9-435D-B9AB-F4E4338FFE9D}" type="pres">
      <dgm:prSet presAssocID="{4146D6F7-9991-4A8B-9EE0-FC96A6F6BCBB}" presName="composite" presStyleCnt="0"/>
      <dgm:spPr/>
    </dgm:pt>
    <dgm:pt modelId="{2EC959D9-DF7C-4C27-BBAA-3BF5C51DEDD8}" type="pres">
      <dgm:prSet presAssocID="{4146D6F7-9991-4A8B-9EE0-FC96A6F6BCBB}" presName="bentUpArrow1" presStyleLbl="alignImgPlace1" presStyleIdx="1" presStyleCnt="2" custLinFactNeighborX="-66179" custLinFactNeighborY="-8748"/>
      <dgm:spPr/>
    </dgm:pt>
    <dgm:pt modelId="{4923D00C-629D-4A4D-8036-C67307FBB855}" type="pres">
      <dgm:prSet presAssocID="{4146D6F7-9991-4A8B-9EE0-FC96A6F6BCBB}" presName="ParentText" presStyleLbl="node1" presStyleIdx="1" presStyleCnt="3" custLinFactNeighborX="-47396" custLinFactNeighborY="-7850">
        <dgm:presLayoutVars>
          <dgm:chMax val="1"/>
          <dgm:chPref val="1"/>
          <dgm:bulletEnabled val="1"/>
        </dgm:presLayoutVars>
      </dgm:prSet>
      <dgm:spPr/>
    </dgm:pt>
    <dgm:pt modelId="{C50A4C3F-B2C0-4D93-9276-B0E6F1A3D1AD}" type="pres">
      <dgm:prSet presAssocID="{4146D6F7-9991-4A8B-9EE0-FC96A6F6BCBB}" presName="ChildText" presStyleLbl="revTx" presStyleIdx="1" presStyleCnt="3" custScaleX="425184" custLinFactX="16365" custLinFactNeighborX="100000" custLinFactNeighborY="-9650">
        <dgm:presLayoutVars>
          <dgm:chMax val="0"/>
          <dgm:chPref val="0"/>
          <dgm:bulletEnabled val="1"/>
        </dgm:presLayoutVars>
      </dgm:prSet>
      <dgm:spPr/>
    </dgm:pt>
    <dgm:pt modelId="{232BF72A-15E4-4EDE-8593-9A6470270417}" type="pres">
      <dgm:prSet presAssocID="{B35FA7BF-5F27-4F67-9CA4-66BDDB19E326}" presName="sibTrans" presStyleCnt="0"/>
      <dgm:spPr/>
    </dgm:pt>
    <dgm:pt modelId="{79C91F6B-CEC3-4B63-B5AF-D59BDFF13D2E}" type="pres">
      <dgm:prSet presAssocID="{31045ED1-5F8A-4CAF-8F7E-0FC57D2C12FC}" presName="composite" presStyleCnt="0"/>
      <dgm:spPr/>
    </dgm:pt>
    <dgm:pt modelId="{7DB15A22-8EDC-4A77-8675-FFDE0EFABCF8}" type="pres">
      <dgm:prSet presAssocID="{31045ED1-5F8A-4CAF-8F7E-0FC57D2C12FC}" presName="ParentText" presStyleLbl="node1" presStyleIdx="2" presStyleCnt="3" custLinFactX="-6082" custLinFactNeighborX="-100000" custLinFactNeighborY="-11954">
        <dgm:presLayoutVars>
          <dgm:chMax val="1"/>
          <dgm:chPref val="1"/>
          <dgm:bulletEnabled val="1"/>
        </dgm:presLayoutVars>
      </dgm:prSet>
      <dgm:spPr/>
    </dgm:pt>
    <dgm:pt modelId="{AE7858FF-969A-49DF-B796-B2A13C281766}" type="pres">
      <dgm:prSet presAssocID="{31045ED1-5F8A-4CAF-8F7E-0FC57D2C12FC}" presName="FinalChildText" presStyleLbl="revTx" presStyleIdx="2" presStyleCnt="3" custScaleX="342679" custLinFactNeighborX="-21380" custLinFactNeighborY="-7635">
        <dgm:presLayoutVars>
          <dgm:chMax val="0"/>
          <dgm:chPref val="0"/>
          <dgm:bulletEnabled val="1"/>
        </dgm:presLayoutVars>
      </dgm:prSet>
      <dgm:spPr/>
    </dgm:pt>
  </dgm:ptLst>
  <dgm:cxnLst>
    <dgm:cxn modelId="{F273C100-1BBD-4A1C-BF6E-D2594E49B28F}" srcId="{192B2004-85A6-4EC8-8AD1-DBC64A334159}" destId="{F0A73E8F-0153-461B-B4B6-181B681374CB}" srcOrd="0" destOrd="0" parTransId="{1385C954-E846-4AA0-AC49-8FECFE184680}" sibTransId="{C9F1D344-806D-4B5B-A8D8-5D19916FA1DF}"/>
    <dgm:cxn modelId="{CBA8641A-BB55-4DDE-ADA1-A5527647C4D5}" type="presOf" srcId="{F41A8480-2A84-4073-8DA0-42796E1776A9}" destId="{AE7858FF-969A-49DF-B796-B2A13C281766}" srcOrd="0" destOrd="0" presId="urn:microsoft.com/office/officeart/2005/8/layout/StepDownProcess"/>
    <dgm:cxn modelId="{B61DE81D-0C2F-407C-8414-DE8CCD05DD1E}" srcId="{4146D6F7-9991-4A8B-9EE0-FC96A6F6BCBB}" destId="{F3C7EE15-E0DE-466A-A5A7-79CECBC2CA21}" srcOrd="0" destOrd="0" parTransId="{4EE91D19-3DD1-4327-9BD0-4CEA39AD5724}" sibTransId="{5C93E497-FF2F-4A5A-9EF1-91CC7DCB9C2A}"/>
    <dgm:cxn modelId="{EAC8DB73-8FAB-4E1F-A196-8A7C4C142A3A}" type="presOf" srcId="{4146D6F7-9991-4A8B-9EE0-FC96A6F6BCBB}" destId="{4923D00C-629D-4A4D-8036-C67307FBB855}" srcOrd="0" destOrd="0" presId="urn:microsoft.com/office/officeart/2005/8/layout/StepDownProcess"/>
    <dgm:cxn modelId="{A31E3474-7232-40F3-BD78-0891D0AA5AF7}" srcId="{0B89CAA3-D0EE-4956-8A11-AD94D4164103}" destId="{192B2004-85A6-4EC8-8AD1-DBC64A334159}" srcOrd="0" destOrd="0" parTransId="{0AE36D6A-0BB2-4353-BDAD-4A4E48757508}" sibTransId="{ED950745-DCB8-497B-B812-3FD0BB59A48C}"/>
    <dgm:cxn modelId="{E9252099-C4B0-4F31-8FA1-E9899EF1DBE3}" srcId="{0B89CAA3-D0EE-4956-8A11-AD94D4164103}" destId="{31045ED1-5F8A-4CAF-8F7E-0FC57D2C12FC}" srcOrd="2" destOrd="0" parTransId="{65B1D883-5A0F-4C4C-8044-3251892A2EAE}" sibTransId="{5766A871-B6FF-40D3-8082-54F02CD61200}"/>
    <dgm:cxn modelId="{BACDD09B-2C5E-4125-AF89-F03016592D93}" type="presOf" srcId="{31045ED1-5F8A-4CAF-8F7E-0FC57D2C12FC}" destId="{7DB15A22-8EDC-4A77-8675-FFDE0EFABCF8}" srcOrd="0" destOrd="0" presId="urn:microsoft.com/office/officeart/2005/8/layout/StepDownProcess"/>
    <dgm:cxn modelId="{8A2377AB-8E8D-4D02-B44A-4BB445DCDA1E}" srcId="{31045ED1-5F8A-4CAF-8F7E-0FC57D2C12FC}" destId="{F41A8480-2A84-4073-8DA0-42796E1776A9}" srcOrd="0" destOrd="0" parTransId="{8A7E65C8-C9B1-4CC2-A869-48BB2BA1B561}" sibTransId="{3380533D-B84B-4177-ABD1-7469497CF504}"/>
    <dgm:cxn modelId="{22972AC4-FD6C-40B9-9325-3E989BD7BBDF}" type="presOf" srcId="{0B89CAA3-D0EE-4956-8A11-AD94D4164103}" destId="{C56510F8-70DF-4A37-A3AB-B21D9B2DAF52}" srcOrd="0" destOrd="0" presId="urn:microsoft.com/office/officeart/2005/8/layout/StepDownProcess"/>
    <dgm:cxn modelId="{085D86D6-A3BB-4F54-B2F5-A2FBF90D0D7B}" type="presOf" srcId="{F3C7EE15-E0DE-466A-A5A7-79CECBC2CA21}" destId="{C50A4C3F-B2C0-4D93-9276-B0E6F1A3D1AD}" srcOrd="0" destOrd="0" presId="urn:microsoft.com/office/officeart/2005/8/layout/StepDownProcess"/>
    <dgm:cxn modelId="{65EF42F2-8EEF-4584-8E5B-2420342B45C3}" type="presOf" srcId="{F0A73E8F-0153-461B-B4B6-181B681374CB}" destId="{1FD3461C-6E79-4F2D-A5BA-F58F2CC332A9}" srcOrd="0" destOrd="0" presId="urn:microsoft.com/office/officeart/2005/8/layout/StepDownProcess"/>
    <dgm:cxn modelId="{FE07E2F4-EDB2-47D1-9A60-B9FBDD0D894D}" srcId="{0B89CAA3-D0EE-4956-8A11-AD94D4164103}" destId="{4146D6F7-9991-4A8B-9EE0-FC96A6F6BCBB}" srcOrd="1" destOrd="0" parTransId="{C396F868-C540-4CD0-917A-534051E42E53}" sibTransId="{B35FA7BF-5F27-4F67-9CA4-66BDDB19E326}"/>
    <dgm:cxn modelId="{DD2AC0FA-BD2C-4EFB-BE2C-EF88659C4C1D}" type="presOf" srcId="{192B2004-85A6-4EC8-8AD1-DBC64A334159}" destId="{2D9ED47A-EB05-4964-A88A-C01D2ACAF146}" srcOrd="0" destOrd="0" presId="urn:microsoft.com/office/officeart/2005/8/layout/StepDownProcess"/>
    <dgm:cxn modelId="{D52F11E4-C5B0-450A-AFFC-8BC860C56BC3}" type="presParOf" srcId="{C56510F8-70DF-4A37-A3AB-B21D9B2DAF52}" destId="{A53B3631-0470-46A5-89C6-4735C45580CD}" srcOrd="0" destOrd="0" presId="urn:microsoft.com/office/officeart/2005/8/layout/StepDownProcess"/>
    <dgm:cxn modelId="{10A30394-BEA1-4CF2-B89A-5C2407C1CBFC}" type="presParOf" srcId="{A53B3631-0470-46A5-89C6-4735C45580CD}" destId="{92664BDE-9C79-415B-AE93-0500C00C4BAD}" srcOrd="0" destOrd="0" presId="urn:microsoft.com/office/officeart/2005/8/layout/StepDownProcess"/>
    <dgm:cxn modelId="{4E24FA44-F182-4506-8765-9B8E95E1409C}" type="presParOf" srcId="{A53B3631-0470-46A5-89C6-4735C45580CD}" destId="{2D9ED47A-EB05-4964-A88A-C01D2ACAF146}" srcOrd="1" destOrd="0" presId="urn:microsoft.com/office/officeart/2005/8/layout/StepDownProcess"/>
    <dgm:cxn modelId="{718F92D6-8D5B-4BEF-9BF6-28DAE04EE0B6}" type="presParOf" srcId="{A53B3631-0470-46A5-89C6-4735C45580CD}" destId="{1FD3461C-6E79-4F2D-A5BA-F58F2CC332A9}" srcOrd="2" destOrd="0" presId="urn:microsoft.com/office/officeart/2005/8/layout/StepDownProcess"/>
    <dgm:cxn modelId="{6A5A91E4-412A-4135-82EB-E42037BEC114}" type="presParOf" srcId="{C56510F8-70DF-4A37-A3AB-B21D9B2DAF52}" destId="{9974C471-2281-4060-9429-EBC0888CFAFB}" srcOrd="1" destOrd="0" presId="urn:microsoft.com/office/officeart/2005/8/layout/StepDownProcess"/>
    <dgm:cxn modelId="{46389699-A609-4B6C-894E-4DE08BAE14CC}" type="presParOf" srcId="{C56510F8-70DF-4A37-A3AB-B21D9B2DAF52}" destId="{B216D59A-70C9-435D-B9AB-F4E4338FFE9D}" srcOrd="2" destOrd="0" presId="urn:microsoft.com/office/officeart/2005/8/layout/StepDownProcess"/>
    <dgm:cxn modelId="{8C77B91A-C6B6-4D40-9B8A-4829FB9E59E4}" type="presParOf" srcId="{B216D59A-70C9-435D-B9AB-F4E4338FFE9D}" destId="{2EC959D9-DF7C-4C27-BBAA-3BF5C51DEDD8}" srcOrd="0" destOrd="0" presId="urn:microsoft.com/office/officeart/2005/8/layout/StepDownProcess"/>
    <dgm:cxn modelId="{3A1A7295-6D22-46BA-80A2-ED6E06F295AD}" type="presParOf" srcId="{B216D59A-70C9-435D-B9AB-F4E4338FFE9D}" destId="{4923D00C-629D-4A4D-8036-C67307FBB855}" srcOrd="1" destOrd="0" presId="urn:microsoft.com/office/officeart/2005/8/layout/StepDownProcess"/>
    <dgm:cxn modelId="{96BD2E3B-0E66-46C1-A6D8-E39E604701D4}" type="presParOf" srcId="{B216D59A-70C9-435D-B9AB-F4E4338FFE9D}" destId="{C50A4C3F-B2C0-4D93-9276-B0E6F1A3D1AD}" srcOrd="2" destOrd="0" presId="urn:microsoft.com/office/officeart/2005/8/layout/StepDownProcess"/>
    <dgm:cxn modelId="{426663C8-CF3E-445C-9FB6-59287B9821E1}" type="presParOf" srcId="{C56510F8-70DF-4A37-A3AB-B21D9B2DAF52}" destId="{232BF72A-15E4-4EDE-8593-9A6470270417}" srcOrd="3" destOrd="0" presId="urn:microsoft.com/office/officeart/2005/8/layout/StepDownProcess"/>
    <dgm:cxn modelId="{67BA14C4-3C56-42C1-B63F-6EB476B6C25C}" type="presParOf" srcId="{C56510F8-70DF-4A37-A3AB-B21D9B2DAF52}" destId="{79C91F6B-CEC3-4B63-B5AF-D59BDFF13D2E}" srcOrd="4" destOrd="0" presId="urn:microsoft.com/office/officeart/2005/8/layout/StepDownProcess"/>
    <dgm:cxn modelId="{4A7A8F2A-92FE-4E37-B1C4-42543DA4B92C}" type="presParOf" srcId="{79C91F6B-CEC3-4B63-B5AF-D59BDFF13D2E}" destId="{7DB15A22-8EDC-4A77-8675-FFDE0EFABCF8}" srcOrd="0" destOrd="0" presId="urn:microsoft.com/office/officeart/2005/8/layout/StepDownProcess"/>
    <dgm:cxn modelId="{4FC57E76-8FF1-4121-9CA6-58B80379DFA8}" type="presParOf" srcId="{79C91F6B-CEC3-4B63-B5AF-D59BDFF13D2E}" destId="{AE7858FF-969A-49DF-B796-B2A13C28176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111B8-788A-4C01-909A-95899AC99193}">
      <dsp:nvSpPr>
        <dsp:cNvPr id="0" name=""/>
        <dsp:cNvSpPr/>
      </dsp:nvSpPr>
      <dsp:spPr>
        <a:xfrm>
          <a:off x="0" y="0"/>
          <a:ext cx="1293047" cy="380931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Kyle Huston</a:t>
          </a:r>
        </a:p>
      </dsp:txBody>
      <dsp:txXfrm>
        <a:off x="0" y="1523724"/>
        <a:ext cx="1293047" cy="1523724"/>
      </dsp:txXfrm>
    </dsp:sp>
    <dsp:sp modelId="{738E7830-DE0B-4F5E-B5E3-F46D5C01FD11}">
      <dsp:nvSpPr>
        <dsp:cNvPr id="0" name=""/>
        <dsp:cNvSpPr/>
      </dsp:nvSpPr>
      <dsp:spPr>
        <a:xfrm>
          <a:off x="39622" y="228558"/>
          <a:ext cx="1215465" cy="1268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F04F0-637B-4E6E-8DEE-82E4D3EC994D}">
      <dsp:nvSpPr>
        <dsp:cNvPr id="0" name=""/>
        <dsp:cNvSpPr/>
      </dsp:nvSpPr>
      <dsp:spPr>
        <a:xfrm>
          <a:off x="1332670" y="0"/>
          <a:ext cx="1293047" cy="380931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Lee </a:t>
          </a:r>
          <a:r>
            <a:rPr lang="en-US" sz="2000" kern="1200">
              <a:latin typeface="Century Gothic"/>
            </a:rPr>
            <a:t>Vannoy</a:t>
          </a:r>
          <a:endParaRPr lang="en-US" sz="2000" kern="1200"/>
        </a:p>
      </dsp:txBody>
      <dsp:txXfrm>
        <a:off x="1332670" y="1523724"/>
        <a:ext cx="1293047" cy="1523724"/>
      </dsp:txXfrm>
    </dsp:sp>
    <dsp:sp modelId="{4C2D5C00-63C5-46A2-9E6C-2E774883F021}">
      <dsp:nvSpPr>
        <dsp:cNvPr id="0" name=""/>
        <dsp:cNvSpPr/>
      </dsp:nvSpPr>
      <dsp:spPr>
        <a:xfrm>
          <a:off x="1371461" y="228558"/>
          <a:ext cx="1215465" cy="12685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6839C-0A1A-44BC-8826-ECFC8FA31CE7}">
      <dsp:nvSpPr>
        <dsp:cNvPr id="0" name=""/>
        <dsp:cNvSpPr/>
      </dsp:nvSpPr>
      <dsp:spPr>
        <a:xfrm>
          <a:off x="2664509" y="0"/>
          <a:ext cx="1293047" cy="380931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Cindy Stevens</a:t>
          </a:r>
        </a:p>
      </dsp:txBody>
      <dsp:txXfrm>
        <a:off x="2664509" y="1523724"/>
        <a:ext cx="1293047" cy="1523724"/>
      </dsp:txXfrm>
    </dsp:sp>
    <dsp:sp modelId="{AF8713DF-0D1D-4E7F-82B6-6F2501E8980F}">
      <dsp:nvSpPr>
        <dsp:cNvPr id="0" name=""/>
        <dsp:cNvSpPr/>
      </dsp:nvSpPr>
      <dsp:spPr>
        <a:xfrm>
          <a:off x="2703301" y="228558"/>
          <a:ext cx="1215465" cy="12685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59AC7-1A24-4B0A-BBB6-B491E68FEDF7}">
      <dsp:nvSpPr>
        <dsp:cNvPr id="0" name=""/>
        <dsp:cNvSpPr/>
      </dsp:nvSpPr>
      <dsp:spPr>
        <a:xfrm>
          <a:off x="158335" y="3047449"/>
          <a:ext cx="3641717" cy="571396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111B8-788A-4C01-909A-95899AC99193}">
      <dsp:nvSpPr>
        <dsp:cNvPr id="0" name=""/>
        <dsp:cNvSpPr/>
      </dsp:nvSpPr>
      <dsp:spPr>
        <a:xfrm>
          <a:off x="831" y="0"/>
          <a:ext cx="1293047" cy="380931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Chris Burgess</a:t>
          </a:r>
        </a:p>
      </dsp:txBody>
      <dsp:txXfrm>
        <a:off x="831" y="1523724"/>
        <a:ext cx="1293047" cy="1523724"/>
      </dsp:txXfrm>
    </dsp:sp>
    <dsp:sp modelId="{738E7830-DE0B-4F5E-B5E3-F46D5C01FD11}">
      <dsp:nvSpPr>
        <dsp:cNvPr id="0" name=""/>
        <dsp:cNvSpPr/>
      </dsp:nvSpPr>
      <dsp:spPr>
        <a:xfrm>
          <a:off x="39622" y="228558"/>
          <a:ext cx="1215465" cy="1268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F04F0-637B-4E6E-8DEE-82E4D3EC994D}">
      <dsp:nvSpPr>
        <dsp:cNvPr id="0" name=""/>
        <dsp:cNvSpPr/>
      </dsp:nvSpPr>
      <dsp:spPr>
        <a:xfrm>
          <a:off x="1332670" y="0"/>
          <a:ext cx="1293047" cy="380931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Michelle Thorsell</a:t>
          </a:r>
        </a:p>
      </dsp:txBody>
      <dsp:txXfrm>
        <a:off x="1332670" y="1523724"/>
        <a:ext cx="1293047" cy="1523724"/>
      </dsp:txXfrm>
    </dsp:sp>
    <dsp:sp modelId="{4C2D5C00-63C5-46A2-9E6C-2E774883F021}">
      <dsp:nvSpPr>
        <dsp:cNvPr id="0" name=""/>
        <dsp:cNvSpPr/>
      </dsp:nvSpPr>
      <dsp:spPr>
        <a:xfrm>
          <a:off x="1371461" y="228558"/>
          <a:ext cx="1215465" cy="12685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6839C-0A1A-44BC-8826-ECFC8FA31CE7}">
      <dsp:nvSpPr>
        <dsp:cNvPr id="0" name=""/>
        <dsp:cNvSpPr/>
      </dsp:nvSpPr>
      <dsp:spPr>
        <a:xfrm>
          <a:off x="2664509" y="0"/>
          <a:ext cx="1293047" cy="380931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John Gossman</a:t>
          </a:r>
        </a:p>
      </dsp:txBody>
      <dsp:txXfrm>
        <a:off x="2664509" y="1523724"/>
        <a:ext cx="1293047" cy="1523724"/>
      </dsp:txXfrm>
    </dsp:sp>
    <dsp:sp modelId="{AF8713DF-0D1D-4E7F-82B6-6F2501E8980F}">
      <dsp:nvSpPr>
        <dsp:cNvPr id="0" name=""/>
        <dsp:cNvSpPr/>
      </dsp:nvSpPr>
      <dsp:spPr>
        <a:xfrm>
          <a:off x="2703301" y="228558"/>
          <a:ext cx="1215465" cy="12685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59AC7-1A24-4B0A-BBB6-B491E68FEDF7}">
      <dsp:nvSpPr>
        <dsp:cNvPr id="0" name=""/>
        <dsp:cNvSpPr/>
      </dsp:nvSpPr>
      <dsp:spPr>
        <a:xfrm>
          <a:off x="158335" y="3047449"/>
          <a:ext cx="3641717" cy="571396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4BDE-9C79-415B-AE93-0500C00C4BAD}">
      <dsp:nvSpPr>
        <dsp:cNvPr id="0" name=""/>
        <dsp:cNvSpPr/>
      </dsp:nvSpPr>
      <dsp:spPr>
        <a:xfrm rot="5400000">
          <a:off x="1349915" y="1620945"/>
          <a:ext cx="1187662" cy="1352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ED47A-EB05-4964-A88A-C01D2ACAF146}">
      <dsp:nvSpPr>
        <dsp:cNvPr id="0" name=""/>
        <dsp:cNvSpPr/>
      </dsp:nvSpPr>
      <dsp:spPr>
        <a:xfrm>
          <a:off x="1035256" y="304397"/>
          <a:ext cx="1999324" cy="139946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/>
            </a:rPr>
            <a:t>Bill McAnally</a:t>
          </a:r>
        </a:p>
      </dsp:txBody>
      <dsp:txXfrm>
        <a:off x="1103584" y="372725"/>
        <a:ext cx="1862668" cy="1262806"/>
      </dsp:txXfrm>
    </dsp:sp>
    <dsp:sp modelId="{1FD3461C-6E79-4F2D-A5BA-F58F2CC332A9}">
      <dsp:nvSpPr>
        <dsp:cNvPr id="0" name=""/>
        <dsp:cNvSpPr/>
      </dsp:nvSpPr>
      <dsp:spPr>
        <a:xfrm>
          <a:off x="3100859" y="437619"/>
          <a:ext cx="7512235" cy="113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Century Gothic"/>
            </a:rPr>
            <a:t>Initial Outreach to Jurisdiction and Builders</a:t>
          </a:r>
        </a:p>
      </dsp:txBody>
      <dsp:txXfrm>
        <a:off x="3100859" y="437619"/>
        <a:ext cx="7512235" cy="1131107"/>
      </dsp:txXfrm>
    </dsp:sp>
    <dsp:sp modelId="{2EC959D9-DF7C-4C27-BBAA-3BF5C51DEDD8}">
      <dsp:nvSpPr>
        <dsp:cNvPr id="0" name=""/>
        <dsp:cNvSpPr/>
      </dsp:nvSpPr>
      <dsp:spPr>
        <a:xfrm rot="5400000">
          <a:off x="3396195" y="3089106"/>
          <a:ext cx="1187662" cy="13521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3D00C-629D-4A4D-8036-C67307FBB855}">
      <dsp:nvSpPr>
        <dsp:cNvPr id="0" name=""/>
        <dsp:cNvSpPr/>
      </dsp:nvSpPr>
      <dsp:spPr>
        <a:xfrm>
          <a:off x="3028750" y="1766598"/>
          <a:ext cx="1999324" cy="1399462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/>
            </a:rPr>
            <a:t>TEG</a:t>
          </a:r>
        </a:p>
      </dsp:txBody>
      <dsp:txXfrm>
        <a:off x="3097078" y="1834926"/>
        <a:ext cx="1862668" cy="1262806"/>
      </dsp:txXfrm>
    </dsp:sp>
    <dsp:sp modelId="{C50A4C3F-B2C0-4D93-9276-B0E6F1A3D1AD}">
      <dsp:nvSpPr>
        <dsp:cNvPr id="0" name=""/>
        <dsp:cNvSpPr/>
      </dsp:nvSpPr>
      <dsp:spPr>
        <a:xfrm>
          <a:off x="5303479" y="1900774"/>
          <a:ext cx="6182677" cy="113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>
              <a:latin typeface="Century Gothic"/>
            </a:rPr>
            <a:t>Site Visit Scheduling, Data Collection</a:t>
          </a:r>
        </a:p>
      </dsp:txBody>
      <dsp:txXfrm>
        <a:off x="5303479" y="1900774"/>
        <a:ext cx="6182677" cy="1131107"/>
      </dsp:txXfrm>
    </dsp:sp>
    <dsp:sp modelId="{7DB15A22-8EDC-4A77-8675-FFDE0EFABCF8}">
      <dsp:nvSpPr>
        <dsp:cNvPr id="0" name=""/>
        <dsp:cNvSpPr/>
      </dsp:nvSpPr>
      <dsp:spPr>
        <a:xfrm>
          <a:off x="5096345" y="3281222"/>
          <a:ext cx="1999324" cy="1399462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/>
            </a:rPr>
            <a:t>MEEA</a:t>
          </a:r>
        </a:p>
      </dsp:txBody>
      <dsp:txXfrm>
        <a:off x="5164673" y="3349550"/>
        <a:ext cx="1862668" cy="1262806"/>
      </dsp:txXfrm>
    </dsp:sp>
    <dsp:sp modelId="{AE7858FF-969A-49DF-B796-B2A13C281766}">
      <dsp:nvSpPr>
        <dsp:cNvPr id="0" name=""/>
        <dsp:cNvSpPr/>
      </dsp:nvSpPr>
      <dsp:spPr>
        <a:xfrm>
          <a:off x="7141282" y="3495624"/>
          <a:ext cx="4982957" cy="113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entury Gothic"/>
            </a:rPr>
            <a:t>Anonymize Data, QA/QC, Coordinate Analysis </a:t>
          </a:r>
        </a:p>
      </dsp:txBody>
      <dsp:txXfrm>
        <a:off x="7141282" y="3495624"/>
        <a:ext cx="4982957" cy="113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50A5-D161-4AB9-A8A7-18994241642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83F2C-4016-4C4A-9F8F-F19F08552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D7AF-F1B3-494F-BE06-72A206B1A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1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83F2C-4016-4C4A-9F8F-F19F08552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0B67-5316-941B-6F92-B7E6D27A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EB8A9-8946-4CCF-C8C7-756D67B18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72F16-F4D2-E248-0AB6-0C9413DE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E43C1-3B2B-10A7-DF11-BE5F2C1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22AB-38BC-6609-BF2E-68AA90CA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B1C4-8D55-ACF0-D1D3-B2A1B820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B82F7-E872-53CB-D2F9-51F595B4E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0A71-7B2F-9867-790E-A2B62F17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2E1C-9355-9200-F249-0E68AFE6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76E7-4580-342E-9FD8-64D64133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2E7F2-BDDB-6D60-8C9B-B83A734EE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92C9C-C4FB-378F-1CAC-6DA0EA51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CA3E-4C8E-A875-8E8C-78FFD192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D0255-70F9-C0CB-AFA9-BF26989C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3604-3D22-2AAC-B61D-B36BA41F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>
            <a:noAutofit/>
          </a:bodyPr>
          <a:lstStyle>
            <a:lvl1pPr algn="l">
              <a:defRPr sz="3733" i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82EE-D083-3248-A062-0EB1D9EAB9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8" y="1831363"/>
            <a:ext cx="11262783" cy="4227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2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41744" y="5644443"/>
            <a:ext cx="3350256" cy="12135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23" y="4908780"/>
            <a:ext cx="2917023" cy="101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70054" y="4841746"/>
            <a:ext cx="8136436" cy="1147657"/>
          </a:xfrm>
          <a:ln>
            <a:noFill/>
          </a:ln>
        </p:spPr>
        <p:txBody>
          <a:bodyPr>
            <a:noAutofit/>
          </a:bodyPr>
          <a:lstStyle>
            <a:lvl1pPr algn="l">
              <a:defRPr sz="3733" baseline="0">
                <a:solidFill>
                  <a:srgbClr val="075384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0054" y="6265501"/>
            <a:ext cx="8136436" cy="424380"/>
          </a:xfrm>
        </p:spPr>
        <p:txBody>
          <a:bodyPr>
            <a:normAutofit/>
          </a:bodyPr>
          <a:lstStyle>
            <a:lvl1pPr marL="0" indent="0" algn="l">
              <a:buNone/>
              <a:defRPr sz="2667" baseline="0">
                <a:solidFill>
                  <a:srgbClr val="DBA510"/>
                </a:solidFill>
              </a:defRPr>
            </a:lvl1pPr>
          </a:lstStyle>
          <a:p>
            <a:pPr lvl="0"/>
            <a:r>
              <a:rPr lang="en-US"/>
              <a:t>Event or Speaker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9842BAD-3DB3-EA42-A39A-B258A77FB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39723" y="6257118"/>
            <a:ext cx="2917023" cy="432821"/>
          </a:xfrm>
        </p:spPr>
        <p:txBody>
          <a:bodyPr>
            <a:normAutofit/>
          </a:bodyPr>
          <a:lstStyle>
            <a:lvl1pPr marL="0" indent="0" algn="r">
              <a:buNone/>
              <a:defRPr sz="2667" baseline="0">
                <a:solidFill>
                  <a:srgbClr val="DBA510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9B8B39-9DCF-DA47-84CC-50AE7A725FE3}"/>
              </a:ext>
            </a:extLst>
          </p:cNvPr>
          <p:cNvCxnSpPr/>
          <p:nvPr userDrawn="1"/>
        </p:nvCxnSpPr>
        <p:spPr>
          <a:xfrm>
            <a:off x="0" y="4688561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6C2DC9-591B-944D-B705-BC70299BE1A4}"/>
              </a:ext>
            </a:extLst>
          </p:cNvPr>
          <p:cNvCxnSpPr/>
          <p:nvPr userDrawn="1"/>
        </p:nvCxnSpPr>
        <p:spPr>
          <a:xfrm>
            <a:off x="0" y="6135889"/>
            <a:ext cx="12192000" cy="0"/>
          </a:xfrm>
          <a:prstGeom prst="line">
            <a:avLst/>
          </a:prstGeom>
          <a:ln w="57150">
            <a:solidFill>
              <a:srgbClr val="007BB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4C582A-BD19-CB48-8C39-C8F23A751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2192000" cy="4628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080C8F-9F77-604C-A5D4-20C2617FA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69985"/>
            <a:ext cx="12192000" cy="96247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535485" y="5895528"/>
            <a:ext cx="2315363" cy="962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0" y="5991621"/>
            <a:ext cx="2009261" cy="69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BA95EA2-CDF3-D740-A053-652606A1F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47" y="504857"/>
            <a:ext cx="7573280" cy="6503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3733" b="0" i="0" baseline="0">
                <a:solidFill>
                  <a:srgbClr val="007B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74329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F99D27AF-ADC4-C245-97D5-7A541AD89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45991" y="962471"/>
            <a:ext cx="11236411" cy="723900"/>
          </a:xfrm>
        </p:spPr>
        <p:txBody>
          <a:bodyPr>
            <a:noAutofit/>
          </a:bodyPr>
          <a:lstStyle>
            <a:lvl1pPr marL="0" indent="0" algn="l">
              <a:buNone/>
              <a:defRPr sz="2667" i="1">
                <a:solidFill>
                  <a:srgbClr val="DBA510"/>
                </a:solidFill>
                <a:latin typeface="Century Gothic"/>
                <a:cs typeface="Century Gothic"/>
              </a:defRPr>
            </a:lvl1pPr>
            <a:lvl2pPr algn="r">
              <a:defRPr sz="3733">
                <a:latin typeface="Century Gothic"/>
                <a:cs typeface="Century Gothic"/>
              </a:defRPr>
            </a:lvl2pPr>
            <a:lvl3pPr algn="r">
              <a:defRPr sz="3733">
                <a:latin typeface="Century Gothic"/>
                <a:cs typeface="Century Gothic"/>
              </a:defRPr>
            </a:lvl3pPr>
            <a:lvl4pPr algn="r">
              <a:defRPr sz="3733">
                <a:latin typeface="Century Gothic"/>
                <a:cs typeface="Century Gothic"/>
              </a:defRPr>
            </a:lvl4pPr>
            <a:lvl5pPr algn="r">
              <a:defRPr sz="3733"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45366" y="377977"/>
            <a:ext cx="11237036" cy="584699"/>
          </a:xfrm>
        </p:spPr>
        <p:txBody>
          <a:bodyPr>
            <a:noAutofit/>
          </a:bodyPr>
          <a:lstStyle>
            <a:lvl1pPr algn="l">
              <a:defRPr sz="3733" i="0">
                <a:solidFill>
                  <a:srgbClr val="007BB3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A2A13-99DA-A543-8103-1AC85C0AFC7F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45" name="Picture 4">
            <a:extLst>
              <a:ext uri="{FF2B5EF4-FFF2-40B4-BE49-F238E27FC236}">
                <a16:creationId xmlns:a16="http://schemas.microsoft.com/office/drawing/2014/main" id="{EFC1DC83-53E7-0C45-A222-DA30B51E8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82EE-D083-3248-A062-0EB1D9EAB9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8" y="1831363"/>
            <a:ext cx="11262783" cy="4227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4B7B46-8C71-5142-AE9D-015114FE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1141"/>
            <a:ext cx="12192000" cy="28928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56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182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B0A0-5E4F-A74D-A804-CFC6400A2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444855"/>
            <a:ext cx="10972800" cy="49244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BB3"/>
                </a:solidFill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76F47-D684-4943-AD00-9F043D2E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11/17/2023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E4D4E-DDF0-F84C-8EA6-383E5F1B7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3985"/>
            <a:ext cx="12192000" cy="9624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15B10-B0D0-CB44-8C49-64F9A571508C}"/>
              </a:ext>
            </a:extLst>
          </p:cNvPr>
          <p:cNvSpPr/>
          <p:nvPr userDrawn="1"/>
        </p:nvSpPr>
        <p:spPr>
          <a:xfrm>
            <a:off x="9831186" y="6140256"/>
            <a:ext cx="1941089" cy="70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4E6BA9-9D05-4349-8EC6-CA9C3232A0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48" y="6213320"/>
            <a:ext cx="1611563" cy="5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E5D648-621E-3B4D-81EE-9ED36A084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936557"/>
            <a:ext cx="10998200" cy="49244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algn="ctr"/>
            <a:r>
              <a:rPr lang="en-US" i="1">
                <a:solidFill>
                  <a:srgbClr val="DBA510"/>
                </a:solidFill>
              </a:rPr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84087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B041-2321-222B-1C46-681F3F74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CCAC-460F-BC88-C8DF-610B1C2B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5DBE-FF0B-D192-2C1C-930F063E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845CA-AEFD-CEC7-2859-D41518EB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7390-71FD-8035-978B-7928DFF9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1172-C36C-C3ED-6668-740C6485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B64B-2E1E-5469-12CD-5F045BAF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6E3BE-E75E-DAFA-8CF0-EE73E80F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8BF23-6486-CB38-D028-0B9FEF0B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D797D-3D81-D4CA-0D59-A5E9E42E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AEA4-4FCA-86E5-3CBF-402A97FE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578D5-8E4A-8F36-C4AB-4FF108721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CE4F2-4A4A-9D0C-7639-654907E20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8CD6-A67C-1FDA-7239-7FA3A22C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70FE2-AEE5-1A5F-0564-AB7E95D7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BA9E0-D376-EFAF-0279-673F9C95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9DB4-B08D-0BD5-BEE7-A0AFAEF8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E2C2B-5A59-DB78-B808-F0C2C44C7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297D-A921-80D7-11A2-A11D90370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560B3-834B-33B4-5A36-93E462569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EAB4F-E1EE-2EFC-257B-AB236E0FC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CB615-3618-DCC1-E1B5-62820A0C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5A121-5F2A-2CBC-0E39-F4DE0BD6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96EAF-EC3E-BF26-C28C-6483AB60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FDAB-CD6E-F62B-C9E8-08B733C2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D0BF8-259A-D9A1-5EBF-5E3926F0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F79DA-0204-0BCD-EEA6-CA7DD6C5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CF41A-AD0D-B0D6-5C29-053787DB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201F4-FD56-3253-095C-C6248A76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2E305-0A28-6526-6DFD-8260CF1A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7826A-68AE-6F3B-8A61-10612E63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1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BDF9-14F6-3972-0430-462717B1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3A1A-54AB-7172-D921-336F9B7F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0F6DE-0FF5-33C3-5C27-9FCEBEAE7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8BAB-DE75-CA7C-AB2B-496D0823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9612C-F707-28A9-80F4-47E798D2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E754-B1B3-8EEC-50A1-BC343871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9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7739-E396-A558-F689-77BBFFBA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75496-969C-C151-97CF-0E8AED101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0D91E-A0B3-8230-4FC9-A68D2AE7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F2E0-CF07-8F0E-FEA6-58FF53CC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25399-9A36-B060-9E7A-FDC4F9F1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C5C60-EC33-129C-122A-1F9E8096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1A9A4-0E5F-EE71-8170-1A188B0A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36FAC-F408-6D3F-A04C-873DCE6E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A9D6-D78B-BFDC-CCEB-076E44839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630A-DFD7-4E1B-9150-210885D395D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4E5F7-D628-95F3-5E4D-7ED249410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56DB-C928-F61F-D734-2C3982E81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DC68-968E-4A83-AFB6-9DC068A9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18" y="6242457"/>
            <a:ext cx="1705783" cy="5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3" r:id="rId2"/>
    <p:sldLayoutId id="2147493457" r:id="rId3"/>
    <p:sldLayoutId id="2147493462" r:id="rId4"/>
    <p:sldLayoutId id="2147493464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27D1-412A-3B41-B5ED-4CFAABD4C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20" y="4884878"/>
            <a:ext cx="8740285" cy="1147657"/>
          </a:xfrm>
        </p:spPr>
        <p:txBody>
          <a:bodyPr/>
          <a:lstStyle/>
          <a:p>
            <a:r>
              <a:rPr lang="en-US" sz="3000" b="1"/>
              <a:t>Iowa Residential Field Study Kickoff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2FADE-F32C-B64C-936F-42D0CA082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752" y="6275467"/>
            <a:ext cx="8136436" cy="424445"/>
          </a:xfrm>
        </p:spPr>
        <p:txBody>
          <a:bodyPr anchor="ctr" anchorCtr="0">
            <a:normAutofit fontScale="92500" lnSpcReduction="20000"/>
          </a:bodyPr>
          <a:lstStyle/>
          <a:p>
            <a:r>
              <a:rPr lang="en-US" sz="2650"/>
              <a:t>Oran Pape Public Safety Building, Des Moines, IA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2BF6E-8FB5-FC4B-BBBD-28466E7B22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29639" y="6172201"/>
            <a:ext cx="3427108" cy="547884"/>
          </a:xfrm>
        </p:spPr>
        <p:txBody>
          <a:bodyPr anchor="ctr" anchorCtr="0">
            <a:noAutofit/>
          </a:bodyPr>
          <a:lstStyle/>
          <a:p>
            <a:r>
              <a:rPr lang="en-US" sz="2500"/>
              <a:t>October 26, 2023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DDB251-F8B0-9D5D-343B-86E508D6F235}"/>
              </a:ext>
            </a:extLst>
          </p:cNvPr>
          <p:cNvSpPr txBox="1">
            <a:spLocks/>
          </p:cNvSpPr>
          <p:nvPr/>
        </p:nvSpPr>
        <p:spPr>
          <a:xfrm>
            <a:off x="9148578" y="-2"/>
            <a:ext cx="3070661" cy="375763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DBA51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>
                <a:solidFill>
                  <a:schemeClr val="bg1"/>
                </a:solidFill>
              </a:rPr>
              <a:t>Image: Chicago Architecture Center</a:t>
            </a:r>
          </a:p>
        </p:txBody>
      </p:sp>
      <p:pic>
        <p:nvPicPr>
          <p:cNvPr id="16" name="Picture Placeholder 15" descr="A house with a driveway and a garage&#10;&#10;Description automatically generated">
            <a:extLst>
              <a:ext uri="{FF2B5EF4-FFF2-40B4-BE49-F238E27FC236}">
                <a16:creationId xmlns:a16="http://schemas.microsoft.com/office/drawing/2014/main" id="{32206442-7ACE-F0A4-51FA-5C3C486329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 b="22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96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a Field Study Get Done?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4D240-F93B-2E14-D076-A5E5E3856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862501"/>
            <a:ext cx="9084384" cy="42278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Data collection at </a:t>
            </a:r>
            <a:r>
              <a:rPr lang="en-US" sz="3000">
                <a:solidFill>
                  <a:prstClr val="black"/>
                </a:solidFill>
                <a:latin typeface="Century Gothic"/>
              </a:rPr>
              <a:t>pre-drywall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typically takes about half an hour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>
                <a:solidFill>
                  <a:prstClr val="black"/>
                </a:solidFill>
                <a:latin typeface="Century Gothic"/>
              </a:rPr>
              <a:t>Data collection at final, including testing, typically takes about an hour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Data collectors provide their own equipment and will clean up after themselves</a:t>
            </a:r>
          </a:p>
          <a:p>
            <a:pPr lvl="1">
              <a:lnSpc>
                <a:spcPct val="120000"/>
              </a:lnSpc>
              <a:spcAft>
                <a:spcPts val="150"/>
              </a:spcAft>
            </a:pPr>
            <a:r>
              <a:rPr lang="en-US" sz="2600">
                <a:latin typeface="Century Gothic" panose="020B0502020202020204" pitchFamily="34" charset="0"/>
              </a:rPr>
              <a:t>Not that there is much to clean up</a:t>
            </a:r>
          </a:p>
          <a:p>
            <a:pPr marL="0" indent="0">
              <a:lnSpc>
                <a:spcPct val="120000"/>
              </a:lnSpc>
              <a:spcAft>
                <a:spcPts val="150"/>
              </a:spcAft>
              <a:buNone/>
            </a:pPr>
            <a:endParaRPr lang="en-US" sz="300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594EE-5A2A-3925-3312-D703BC711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78"/>
          <a:stretch/>
        </p:blipFill>
        <p:spPr>
          <a:xfrm>
            <a:off x="9302980" y="2461434"/>
            <a:ext cx="2543655" cy="30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5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AC263-436B-FF0F-F775-D388E412D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C7BB2-ECFF-A954-86B3-4EBC0004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Data Collection Points – Key Items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F4ED4-B931-677F-4E1A-AA5BD82034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Envelope Tightness</a:t>
            </a:r>
          </a:p>
          <a:p>
            <a:r>
              <a:rPr lang="en-US" dirty="0">
                <a:latin typeface="Century Gothic"/>
              </a:rPr>
              <a:t>Window U-Factor</a:t>
            </a:r>
          </a:p>
          <a:p>
            <a:r>
              <a:rPr lang="en-US" dirty="0">
                <a:latin typeface="Century Gothic"/>
              </a:rPr>
              <a:t>Wall Insulation</a:t>
            </a:r>
          </a:p>
          <a:p>
            <a:r>
              <a:rPr lang="en-US" dirty="0">
                <a:latin typeface="Century Gothic"/>
              </a:rPr>
              <a:t>Ceiling Insulation</a:t>
            </a:r>
          </a:p>
          <a:p>
            <a:r>
              <a:rPr lang="en-US" dirty="0">
                <a:latin typeface="Century Gothic"/>
              </a:rPr>
              <a:t>Foundation Insulation</a:t>
            </a:r>
          </a:p>
          <a:p>
            <a:r>
              <a:rPr lang="en-US" dirty="0">
                <a:latin typeface="Century Gothic"/>
              </a:rPr>
              <a:t>High Efficacy Lighting</a:t>
            </a:r>
          </a:p>
          <a:p>
            <a:r>
              <a:rPr lang="en-US" dirty="0">
                <a:latin typeface="Century Gothic"/>
              </a:rPr>
              <a:t>Duct Leakage</a:t>
            </a:r>
          </a:p>
          <a:p>
            <a:r>
              <a:rPr lang="en-US">
                <a:latin typeface="Century Gothic"/>
                <a:cs typeface="Calibri" panose="020F0502020204030204"/>
              </a:rPr>
              <a:t>Electrical Panel Size</a:t>
            </a: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A055F-2344-7EF6-35E5-5CD389C87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831362"/>
            <a:ext cx="5618580" cy="37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FC6BC-C598-3783-65AB-442C187F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0" y="156751"/>
            <a:ext cx="11237036" cy="584699"/>
          </a:xfrm>
        </p:spPr>
        <p:txBody>
          <a:bodyPr/>
          <a:lstStyle/>
          <a:p>
            <a:r>
              <a:rPr lang="en-US"/>
              <a:t>Counties Included</a:t>
            </a:r>
          </a:p>
        </p:txBody>
      </p:sp>
      <p:pic>
        <p:nvPicPr>
          <p:cNvPr id="4" name="Content Placeholder 3" descr="A map of the state of iowa&#10;&#10;Description automatically generated">
            <a:extLst>
              <a:ext uri="{FF2B5EF4-FFF2-40B4-BE49-F238E27FC236}">
                <a16:creationId xmlns:a16="http://schemas.microsoft.com/office/drawing/2014/main" id="{8E1AB581-FC7A-F5E2-6243-83DAB2A7AE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365395" y="737830"/>
            <a:ext cx="8640096" cy="5505390"/>
          </a:xfr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988C2D-80D1-5970-1653-DD3EB65E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14172"/>
              </p:ext>
            </p:extLst>
          </p:nvPr>
        </p:nvGraphicFramePr>
        <p:xfrm>
          <a:off x="8357418" y="98322"/>
          <a:ext cx="3320995" cy="607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742">
                  <a:extLst>
                    <a:ext uri="{9D8B030D-6E8A-4147-A177-3AD203B41FA5}">
                      <a16:colId xmlns:a16="http://schemas.microsoft.com/office/drawing/2014/main" val="4288599982"/>
                    </a:ext>
                  </a:extLst>
                </a:gridCol>
                <a:gridCol w="777253">
                  <a:extLst>
                    <a:ext uri="{9D8B030D-6E8A-4147-A177-3AD203B41FA5}">
                      <a16:colId xmlns:a16="http://schemas.microsoft.com/office/drawing/2014/main" val="2848968597"/>
                    </a:ext>
                  </a:extLst>
                </a:gridCol>
              </a:tblGrid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Polk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7905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Dallas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21744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Linn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90690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Scott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97496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Dubuque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63716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Warren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75774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Black Hawk County 6A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10597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Johnson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23796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Henry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74561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Dickinson County 6A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1261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Woodbury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19081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Marion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51512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Madison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93547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Allamakee County 6A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49330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Plymouth County 6A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42870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Clinton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889495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fontAlgn="b"/>
                      <a:r>
                        <a:rPr lang="en-US" sz="1800">
                          <a:effectLst/>
                          <a:latin typeface="Calibri"/>
                        </a:rPr>
                        <a:t>Cedar County 5A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7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1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55A2F-48FE-85C0-D9C2-3827DE0A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Next Steps</a:t>
            </a:r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C0A0E7-5348-35BB-60FB-D1FDEED0C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890925"/>
              </p:ext>
            </p:extLst>
          </p:nvPr>
        </p:nvGraphicFramePr>
        <p:xfrm>
          <a:off x="0" y="962676"/>
          <a:ext cx="12440653" cy="515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23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A8ECA-28E4-01BB-0AB4-0EE880360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3C1AD-AD6E-7A71-46CC-54533444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What Can You Do To Help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C6F0D-44ED-1EA8-022C-49DF16A048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  <a:cs typeface="Calibri"/>
              </a:rPr>
              <a:t>Allow for data to be collected if Bill reaches out</a:t>
            </a:r>
          </a:p>
          <a:p>
            <a:r>
              <a:rPr lang="en-US" dirty="0">
                <a:latin typeface="Century Gothic"/>
                <a:cs typeface="Calibri"/>
              </a:rPr>
              <a:t>Proactively reach out to Bill McAnally if you know people or projects that would benefit the field study</a:t>
            </a:r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  <a:cs typeface="Calibri"/>
              </a:rPr>
              <a:t>Help spread the word about the field study</a:t>
            </a:r>
          </a:p>
          <a:p>
            <a:endParaRPr lang="en-US">
              <a:latin typeface="Century Gothic"/>
              <a:cs typeface="Calibri"/>
            </a:endParaRPr>
          </a:p>
          <a:p>
            <a:endParaRPr lang="en-US">
              <a:latin typeface="Century Gothic"/>
              <a:cs typeface="Calibri"/>
            </a:endParaRPr>
          </a:p>
          <a:p>
            <a:pPr marL="0" indent="0" algn="ctr">
              <a:buNone/>
            </a:pPr>
            <a:r>
              <a:rPr lang="en-US" b="1" dirty="0">
                <a:latin typeface="Century Gothic"/>
                <a:cs typeface="Calibri"/>
              </a:rPr>
              <a:t>A successful and accurate field study will benefit the entire state of Iowa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DA0CB-512E-CDF1-09F9-BED76D34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40496"/>
          </a:xfrm>
        </p:spPr>
        <p:txBody>
          <a:bodyPr/>
          <a:lstStyle/>
          <a:p>
            <a:pPr algn="ctr"/>
            <a:r>
              <a:rPr lang="en-US" sz="480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9D8CA-5C5E-BA13-2895-BAFFBFBC3F1E}"/>
              </a:ext>
            </a:extLst>
          </p:cNvPr>
          <p:cNvSpPr txBox="1"/>
          <p:nvPr/>
        </p:nvSpPr>
        <p:spPr>
          <a:xfrm>
            <a:off x="58963" y="2200502"/>
            <a:ext cx="48396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alibri"/>
              </a:rPr>
              <a:t>Bill McAnally</a:t>
            </a:r>
            <a:endParaRPr lang="en-US" sz="2800" dirty="0">
              <a:latin typeface="Century Gothic"/>
            </a:endParaRPr>
          </a:p>
          <a:p>
            <a:pPr algn="ctr"/>
            <a:r>
              <a:rPr lang="en-US" sz="2800" dirty="0">
                <a:latin typeface="Century Gothic"/>
                <a:cs typeface="Calibri"/>
              </a:rPr>
              <a:t>mcanally.bill@gmail.com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1BEF-901F-BE81-55C1-C8C860E95412}"/>
              </a:ext>
            </a:extLst>
          </p:cNvPr>
          <p:cNvSpPr txBox="1"/>
          <p:nvPr/>
        </p:nvSpPr>
        <p:spPr>
          <a:xfrm>
            <a:off x="3498848" y="4152673"/>
            <a:ext cx="51967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alibri"/>
              </a:rPr>
              <a:t>John Gossman</a:t>
            </a:r>
            <a:endParaRPr lang="en-US" sz="2800" dirty="0">
              <a:latin typeface="Century Gothic"/>
            </a:endParaRPr>
          </a:p>
          <a:p>
            <a:pPr algn="ctr"/>
            <a:r>
              <a:rPr lang="en-US" sz="2800" dirty="0">
                <a:latin typeface="Century Gothic"/>
                <a:cs typeface="Calibri"/>
              </a:rPr>
              <a:t>jgossman@mwalliance.org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FAA05-EF92-6C24-A84C-A017FB237AF4}"/>
              </a:ext>
            </a:extLst>
          </p:cNvPr>
          <p:cNvSpPr txBox="1"/>
          <p:nvPr/>
        </p:nvSpPr>
        <p:spPr>
          <a:xfrm>
            <a:off x="6880676" y="2200501"/>
            <a:ext cx="53129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alibri"/>
              </a:rPr>
              <a:t>Kyle Huston</a:t>
            </a:r>
          </a:p>
          <a:p>
            <a:pPr algn="ctr"/>
            <a:r>
              <a:rPr lang="en-US" sz="2800" dirty="0">
                <a:latin typeface="Century Gothic"/>
                <a:cs typeface="Calibri"/>
              </a:rPr>
              <a:t>khuston@theenergygroup.biz</a:t>
            </a:r>
          </a:p>
        </p:txBody>
      </p:sp>
    </p:spTree>
    <p:extLst>
      <p:ext uri="{BB962C8B-B14F-4D97-AF65-F5344CB8AC3E}">
        <p14:creationId xmlns:p14="http://schemas.microsoft.com/office/powerpoint/2010/main" val="66257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1D3061C-5B2D-7245-AF6D-44A1BBF8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68" y="377977"/>
            <a:ext cx="10868723" cy="584699"/>
          </a:xfrm>
        </p:spPr>
        <p:txBody>
          <a:bodyPr/>
          <a:lstStyle/>
          <a:p>
            <a:r>
              <a:rPr lang="en-US"/>
              <a:t>Midwest Energy Efficiency Alliance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4F6DAD-E696-0548-9723-750B4DC33500}"/>
              </a:ext>
            </a:extLst>
          </p:cNvPr>
          <p:cNvSpPr txBox="1">
            <a:spLocks/>
          </p:cNvSpPr>
          <p:nvPr/>
        </p:nvSpPr>
        <p:spPr>
          <a:xfrm>
            <a:off x="420169" y="1105211"/>
            <a:ext cx="7787204" cy="274045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spc="-80">
                <a:latin typeface="Century Gothic"/>
              </a:rPr>
              <a:t>The Midwest Energy Efficiency Alliance (MEEA) is a collaborative network, promoting energy efficiency </a:t>
            </a:r>
            <a:br>
              <a:rPr lang="en-US" sz="2100" spc="-80">
                <a:latin typeface="Century Gothic" panose="020B0502020202020204" pitchFamily="34" charset="0"/>
              </a:rPr>
            </a:br>
            <a:r>
              <a:rPr lang="en-US" sz="2100" spc="-80">
                <a:latin typeface="Century Gothic"/>
              </a:rPr>
              <a:t>to optimize energy generation, reduce consumption, </a:t>
            </a:r>
            <a:br>
              <a:rPr lang="en-US" sz="2100" spc="-80">
                <a:latin typeface="Century Gothic" panose="020B0502020202020204" pitchFamily="34" charset="0"/>
              </a:rPr>
            </a:br>
            <a:r>
              <a:rPr lang="en-US" sz="2100" spc="-80">
                <a:latin typeface="Century Gothic"/>
              </a:rPr>
              <a:t>create jobs and decrease carbon emissions in all </a:t>
            </a:r>
            <a:br>
              <a:rPr lang="en-US" sz="2100" spc="-80">
                <a:latin typeface="Century Gothic" panose="020B0502020202020204" pitchFamily="34" charset="0"/>
              </a:rPr>
            </a:br>
            <a:r>
              <a:rPr lang="en-US" sz="2100" spc="-80">
                <a:latin typeface="Century Gothic"/>
              </a:rPr>
              <a:t>Midwest communities.</a:t>
            </a:r>
          </a:p>
          <a:p>
            <a:pPr marL="0" indent="0">
              <a:buNone/>
            </a:pPr>
            <a:endParaRPr lang="en-US" sz="1333" spc="-8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100">
                <a:latin typeface="Century Gothic"/>
              </a:rPr>
              <a:t>MEEA is a non-profit membership organization </a:t>
            </a:r>
            <a:br>
              <a:rPr lang="en-US" sz="2100">
                <a:latin typeface="Century Gothic" panose="020B0502020202020204" pitchFamily="34" charset="0"/>
              </a:rPr>
            </a:br>
            <a:r>
              <a:rPr lang="en-US" sz="2100">
                <a:latin typeface="Century Gothic"/>
              </a:rPr>
              <a:t>with 160+ members, including: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23758B-F9EB-7D47-A24A-861E6411A28F}"/>
              </a:ext>
            </a:extLst>
          </p:cNvPr>
          <p:cNvGrpSpPr/>
          <p:nvPr/>
        </p:nvGrpSpPr>
        <p:grpSpPr>
          <a:xfrm>
            <a:off x="9180295" y="4075646"/>
            <a:ext cx="1417375" cy="1896898"/>
            <a:chOff x="598484" y="3684692"/>
            <a:chExt cx="1249250" cy="167189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665AD40-1570-3245-BB00-F73725E3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869" y="3684692"/>
              <a:ext cx="970478" cy="97047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BE570-CD41-B44A-AEB5-C6A4BC54DE98}"/>
                </a:ext>
              </a:extLst>
            </p:cNvPr>
            <p:cNvSpPr/>
            <p:nvPr/>
          </p:nvSpPr>
          <p:spPr>
            <a:xfrm>
              <a:off x="598484" y="4768723"/>
              <a:ext cx="1249250" cy="587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9451" indent="-219451" algn="ctr"/>
              <a:r>
                <a:rPr lang="en-US" sz="1867">
                  <a:latin typeface="Century Gothic" panose="020B0502020202020204" pitchFamily="34" charset="0"/>
                </a:rPr>
                <a:t>Electric &amp; </a:t>
              </a:r>
            </a:p>
            <a:p>
              <a:pPr marL="219451" indent="-219451" algn="ctr"/>
              <a:r>
                <a:rPr lang="en-US" sz="1867">
                  <a:latin typeface="Century Gothic" panose="020B0502020202020204" pitchFamily="34" charset="0"/>
                </a:rPr>
                <a:t>gas utilities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FB83EB-81D6-794E-A4FF-958E361859EC}"/>
              </a:ext>
            </a:extLst>
          </p:cNvPr>
          <p:cNvGrpSpPr/>
          <p:nvPr/>
        </p:nvGrpSpPr>
        <p:grpSpPr>
          <a:xfrm>
            <a:off x="6067480" y="4075646"/>
            <a:ext cx="2507418" cy="1896898"/>
            <a:chOff x="4029649" y="3684692"/>
            <a:chExt cx="2209996" cy="167189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471434-C36B-B948-99AB-B6FF89F44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9406" y="3684692"/>
              <a:ext cx="970478" cy="97047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585008-0CBB-3548-93F1-6ECCC3011C4E}"/>
                </a:ext>
              </a:extLst>
            </p:cNvPr>
            <p:cNvSpPr/>
            <p:nvPr/>
          </p:nvSpPr>
          <p:spPr>
            <a:xfrm>
              <a:off x="4029649" y="4768723"/>
              <a:ext cx="2209996" cy="587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9451" indent="-219451" algn="ctr"/>
              <a:r>
                <a:rPr lang="en-US" sz="1867">
                  <a:latin typeface="Century Gothic" panose="020B0502020202020204" pitchFamily="34" charset="0"/>
                </a:rPr>
                <a:t>Academic &amp;</a:t>
              </a:r>
            </a:p>
            <a:p>
              <a:pPr marL="219451" indent="-219451" algn="ctr"/>
              <a:r>
                <a:rPr lang="en-US" sz="1867">
                  <a:latin typeface="Century Gothic" panose="020B0502020202020204" pitchFamily="34" charset="0"/>
                </a:rPr>
                <a:t>Research institutions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0A1FB3-0985-6049-AC0D-7DC65964B7A4}"/>
              </a:ext>
            </a:extLst>
          </p:cNvPr>
          <p:cNvGrpSpPr/>
          <p:nvPr/>
        </p:nvGrpSpPr>
        <p:grpSpPr>
          <a:xfrm>
            <a:off x="3635217" y="4017979"/>
            <a:ext cx="1709122" cy="1930882"/>
            <a:chOff x="2124718" y="3684692"/>
            <a:chExt cx="1506391" cy="17018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197206-D5BD-2147-B794-CE0B2B4F3957}"/>
                </a:ext>
              </a:extLst>
            </p:cNvPr>
            <p:cNvSpPr/>
            <p:nvPr/>
          </p:nvSpPr>
          <p:spPr>
            <a:xfrm>
              <a:off x="2124718" y="4798676"/>
              <a:ext cx="1506391" cy="587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9451" indent="-219451" algn="ctr"/>
              <a:r>
                <a:rPr lang="en-US" sz="1867">
                  <a:latin typeface="Century Gothic" panose="020B0502020202020204" pitchFamily="34" charset="0"/>
                </a:rPr>
                <a:t>State &amp; local</a:t>
              </a:r>
            </a:p>
            <a:p>
              <a:pPr marL="219451" indent="-219451" algn="ctr"/>
              <a:r>
                <a:rPr lang="en-US" sz="1867">
                  <a:latin typeface="Century Gothic" panose="020B0502020202020204" pitchFamily="34" charset="0"/>
                </a:rPr>
                <a:t>governments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16176DA-2430-DB40-8985-B51BE7278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42520" y="3684692"/>
              <a:ext cx="1070549" cy="107054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66B5AC-9B63-0447-B489-732EE36D998E}"/>
              </a:ext>
            </a:extLst>
          </p:cNvPr>
          <p:cNvGrpSpPr/>
          <p:nvPr/>
        </p:nvGrpSpPr>
        <p:grpSpPr>
          <a:xfrm>
            <a:off x="735863" y="3845664"/>
            <a:ext cx="2695007" cy="2224263"/>
            <a:chOff x="6407160" y="3684692"/>
            <a:chExt cx="2375333" cy="19604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6E6588-4485-1746-844F-B86174E7F110}"/>
                </a:ext>
              </a:extLst>
            </p:cNvPr>
            <p:cNvSpPr/>
            <p:nvPr/>
          </p:nvSpPr>
          <p:spPr>
            <a:xfrm>
              <a:off x="6407160" y="4804015"/>
              <a:ext cx="2375333" cy="841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67">
                  <a:latin typeface="Century Gothic" panose="020B0502020202020204" pitchFamily="34" charset="0"/>
                </a:rPr>
                <a:t>Energy service </a:t>
              </a:r>
              <a:br>
                <a:rPr lang="en-US" sz="1867">
                  <a:latin typeface="Century Gothic" panose="020B0502020202020204" pitchFamily="34" charset="0"/>
                </a:rPr>
              </a:br>
              <a:r>
                <a:rPr lang="en-US" sz="1867">
                  <a:latin typeface="Century Gothic" panose="020B0502020202020204" pitchFamily="34" charset="0"/>
                </a:rPr>
                <a:t>companies &amp; contractors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E054E605-E049-0F48-9544-025C1F3E7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09587" y="3684692"/>
              <a:ext cx="970478" cy="970478"/>
            </a:xfrm>
            <a:prstGeom prst="rect">
              <a:avLst/>
            </a:prstGeom>
          </p:spPr>
        </p:pic>
      </p:grpSp>
      <p:pic>
        <p:nvPicPr>
          <p:cNvPr id="20" name="Picture 19" descr="Midwest Map- filled.eps">
            <a:extLst>
              <a:ext uri="{FF2B5EF4-FFF2-40B4-BE49-F238E27FC236}">
                <a16:creationId xmlns:a16="http://schemas.microsoft.com/office/drawing/2014/main" id="{D01E575D-71EF-B442-8215-B402FDB9BB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45" y="1085367"/>
            <a:ext cx="3519960" cy="26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47026-A993-0E92-95F8-7B8D618AF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350" y="394244"/>
            <a:ext cx="7573280" cy="650336"/>
          </a:xfrm>
        </p:spPr>
        <p:txBody>
          <a:bodyPr/>
          <a:lstStyle/>
          <a:p>
            <a:r>
              <a:rPr lang="en-US"/>
              <a:t>The Field Study Team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AC0C814-4A91-C539-894E-6871502E3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085172"/>
              </p:ext>
            </p:extLst>
          </p:nvPr>
        </p:nvGraphicFramePr>
        <p:xfrm>
          <a:off x="3018666" y="2253407"/>
          <a:ext cx="3958389" cy="380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099EC5F-49FA-ECF0-1A7C-AC07665ED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472557"/>
              </p:ext>
            </p:extLst>
          </p:nvPr>
        </p:nvGraphicFramePr>
        <p:xfrm>
          <a:off x="7710887" y="2253407"/>
          <a:ext cx="3958389" cy="380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A31505C-C3D1-CA69-3B8D-978950E41ED0}"/>
              </a:ext>
            </a:extLst>
          </p:cNvPr>
          <p:cNvSpPr txBox="1"/>
          <p:nvPr/>
        </p:nvSpPr>
        <p:spPr>
          <a:xfrm>
            <a:off x="3018666" y="1552074"/>
            <a:ext cx="395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TEG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8EBD8-10F5-0E1D-992F-9B1EED3F820A}"/>
              </a:ext>
            </a:extLst>
          </p:cNvPr>
          <p:cNvSpPr txBox="1"/>
          <p:nvPr/>
        </p:nvSpPr>
        <p:spPr>
          <a:xfrm>
            <a:off x="7710887" y="1552074"/>
            <a:ext cx="395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MEEA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1230F-A050-8CC1-CC54-D6E975912B19}"/>
              </a:ext>
            </a:extLst>
          </p:cNvPr>
          <p:cNvGrpSpPr/>
          <p:nvPr/>
        </p:nvGrpSpPr>
        <p:grpSpPr>
          <a:xfrm>
            <a:off x="712180" y="2253407"/>
            <a:ext cx="1293047" cy="3809312"/>
            <a:chOff x="831" y="0"/>
            <a:chExt cx="1293047" cy="380931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1DEF0BB-E6C1-2A14-C8DA-41FEA0B3012F}"/>
                </a:ext>
              </a:extLst>
            </p:cNvPr>
            <p:cNvSpPr/>
            <p:nvPr/>
          </p:nvSpPr>
          <p:spPr>
            <a:xfrm>
              <a:off x="831" y="0"/>
              <a:ext cx="1293047" cy="3809312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highlight>
                  <a:srgbClr val="808000"/>
                </a:highlight>
              </a:endParaRPr>
            </a:p>
          </p:txBody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E0916196-3108-315A-A437-C42E95C01D7E}"/>
                </a:ext>
              </a:extLst>
            </p:cNvPr>
            <p:cNvSpPr txBox="1"/>
            <p:nvPr/>
          </p:nvSpPr>
          <p:spPr>
            <a:xfrm>
              <a:off x="831" y="1523724"/>
              <a:ext cx="1293047" cy="1523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50" kern="1200">
                  <a:solidFill>
                    <a:schemeClr val="tx1"/>
                  </a:solidFill>
                </a:rPr>
                <a:t>Bill McAnally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2D3383B-4922-FE1E-0751-D1CF3B803E1E}"/>
              </a:ext>
            </a:extLst>
          </p:cNvPr>
          <p:cNvSpPr/>
          <p:nvPr/>
        </p:nvSpPr>
        <p:spPr>
          <a:xfrm>
            <a:off x="750970" y="2508631"/>
            <a:ext cx="1215465" cy="1268500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FC449-4932-ABB3-0838-126A4025266C}"/>
              </a:ext>
            </a:extLst>
          </p:cNvPr>
          <p:cNvSpPr txBox="1"/>
          <p:nvPr/>
        </p:nvSpPr>
        <p:spPr>
          <a:xfrm>
            <a:off x="-620493" y="1552074"/>
            <a:ext cx="395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116699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Field Study?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4D240-F93B-2E14-D076-A5E5E3856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862501"/>
            <a:ext cx="9084384" cy="42278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 dirty="0">
                <a:latin typeface="Century Gothic" panose="020B0502020202020204" pitchFamily="34" charset="0"/>
              </a:rPr>
              <a:t>A research study about typical single-family construction practices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 u="sng" dirty="0">
                <a:latin typeface="Century Gothic" panose="020B0502020202020204" pitchFamily="34" charset="0"/>
              </a:rPr>
              <a:t>Anonymous</a:t>
            </a:r>
            <a:r>
              <a:rPr lang="en-US" sz="3000" dirty="0">
                <a:latin typeface="Century Gothic" panose="020B0502020202020204" pitchFamily="34" charset="0"/>
              </a:rPr>
              <a:t> on-site observations of common energy related key measures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 dirty="0">
                <a:latin typeface="Century Gothic" panose="020B0502020202020204" pitchFamily="34" charset="0"/>
              </a:rPr>
              <a:t>Results only published on statewide basis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 u="sng" dirty="0">
                <a:latin typeface="Century Gothic" panose="020B0502020202020204" pitchFamily="34" charset="0"/>
              </a:rPr>
              <a:t>No data, photos or identifying information</a:t>
            </a:r>
            <a:r>
              <a:rPr lang="en-US" sz="3000" dirty="0">
                <a:latin typeface="Century Gothic" panose="020B0502020202020204" pitchFamily="34" charset="0"/>
              </a:rPr>
              <a:t> will be shared with anyone outside the study, including authorities having jurisdiction</a:t>
            </a:r>
          </a:p>
        </p:txBody>
      </p:sp>
      <p:pic>
        <p:nvPicPr>
          <p:cNvPr id="12" name="Graphic 11" descr="Stopwatch with solid fill">
            <a:extLst>
              <a:ext uri="{FF2B5EF4-FFF2-40B4-BE49-F238E27FC236}">
                <a16:creationId xmlns:a16="http://schemas.microsoft.com/office/drawing/2014/main" id="{A679C867-38DD-B917-82C2-E7A2F9704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3612" y="3062005"/>
            <a:ext cx="914400" cy="914400"/>
          </a:xfrm>
          <a:prstGeom prst="rect">
            <a:avLst/>
          </a:prstGeom>
        </p:spPr>
      </p:pic>
      <p:pic>
        <p:nvPicPr>
          <p:cNvPr id="16" name="Graphic 15" descr="Clipboard Checked with solid fill">
            <a:extLst>
              <a:ext uri="{FF2B5EF4-FFF2-40B4-BE49-F238E27FC236}">
                <a16:creationId xmlns:a16="http://schemas.microsoft.com/office/drawing/2014/main" id="{CC7DF2AC-AB7A-73EA-49BF-8AEEAAFE1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3612" y="1916988"/>
            <a:ext cx="914400" cy="914400"/>
          </a:xfrm>
          <a:prstGeom prst="rect">
            <a:avLst/>
          </a:prstGeom>
        </p:spPr>
      </p:pic>
      <p:pic>
        <p:nvPicPr>
          <p:cNvPr id="18" name="Graphic 17" descr="Wheelbarrow with solid fill">
            <a:extLst>
              <a:ext uri="{FF2B5EF4-FFF2-40B4-BE49-F238E27FC236}">
                <a16:creationId xmlns:a16="http://schemas.microsoft.com/office/drawing/2014/main" id="{2F625B86-64AB-ACBA-B4DE-0D92DA341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3612" y="3976405"/>
            <a:ext cx="914400" cy="914400"/>
          </a:xfrm>
          <a:prstGeom prst="rect">
            <a:avLst/>
          </a:prstGeom>
        </p:spPr>
      </p:pic>
      <p:pic>
        <p:nvPicPr>
          <p:cNvPr id="20" name="Graphic 19" descr="Lights On with solid fill">
            <a:extLst>
              <a:ext uri="{FF2B5EF4-FFF2-40B4-BE49-F238E27FC236}">
                <a16:creationId xmlns:a16="http://schemas.microsoft.com/office/drawing/2014/main" id="{2403A075-5597-53BC-5C4A-900DA49CE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53612" y="49811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Field Study?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4D240-F93B-2E14-D076-A5E5E3856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862501"/>
            <a:ext cx="9084384" cy="42278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Collection of data typically takes less than an hour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Will not interfere with ongoing operations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Goal is to better understand how energy code requirements are being implemented in the field</a:t>
            </a:r>
          </a:p>
          <a:p>
            <a:pPr lvl="1">
              <a:lnSpc>
                <a:spcPct val="120000"/>
              </a:lnSpc>
              <a:spcAft>
                <a:spcPts val="150"/>
              </a:spcAft>
            </a:pPr>
            <a:r>
              <a:rPr lang="en-US" sz="2600">
                <a:latin typeface="Century Gothic" panose="020B0502020202020204" pitchFamily="34" charset="0"/>
              </a:rPr>
              <a:t>Basis for developing additional resources</a:t>
            </a:r>
          </a:p>
          <a:p>
            <a:pPr marL="0" indent="0">
              <a:lnSpc>
                <a:spcPct val="120000"/>
              </a:lnSpc>
              <a:spcAft>
                <a:spcPts val="150"/>
              </a:spcAft>
              <a:buNone/>
            </a:pPr>
            <a:endParaRPr lang="en-US" sz="300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CD9DF-0E0E-B717-5BDE-FD64EEDA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2825885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7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Field Studies are Not New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Has Done a Field Study?</a:t>
            </a:r>
          </a:p>
        </p:txBody>
      </p:sp>
      <p:pic>
        <p:nvPicPr>
          <p:cNvPr id="1026" name="Picture 2" descr="Infographics | Building Energy Codes Program">
            <a:extLst>
              <a:ext uri="{FF2B5EF4-FFF2-40B4-BE49-F238E27FC236}">
                <a16:creationId xmlns:a16="http://schemas.microsoft.com/office/drawing/2014/main" id="{E7B95840-7EBE-4999-E8E3-A5360665E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1942500" y="1324421"/>
            <a:ext cx="8307000" cy="49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6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a Field Study Get Done?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4D240-F93B-2E14-D076-A5E5E3856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862501"/>
            <a:ext cx="8454522" cy="4227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Study is done on a county basis</a:t>
            </a:r>
          </a:p>
          <a:p>
            <a:pPr lvl="1">
              <a:lnSpc>
                <a:spcPct val="120000"/>
              </a:lnSpc>
              <a:spcAft>
                <a:spcPts val="150"/>
              </a:spcAft>
            </a:pPr>
            <a:r>
              <a:rPr lang="en-US" sz="2600">
                <a:latin typeface="Century Gothic" panose="020B0502020202020204" pitchFamily="34" charset="0"/>
              </a:rPr>
              <a:t>Any new, never-occupied home in a selected county can participate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Data will be collected at Pre-Drywall phase and at Final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63 data sets are required for the study</a:t>
            </a:r>
          </a:p>
          <a:p>
            <a:pPr lvl="1">
              <a:lnSpc>
                <a:spcPct val="120000"/>
              </a:lnSpc>
              <a:spcAft>
                <a:spcPts val="150"/>
              </a:spcAft>
            </a:pPr>
            <a:r>
              <a:rPr lang="en-US" sz="2600">
                <a:latin typeface="Century Gothic" panose="020B0502020202020204" pitchFamily="34" charset="0"/>
              </a:rPr>
              <a:t>1 pre-drywall + 1 final = 1 data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B9724-72D1-609F-4937-F14124758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8799888" y="1876747"/>
            <a:ext cx="2782514" cy="3474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0702F-74F0-8584-2F32-EBCBD3A203F6}"/>
              </a:ext>
            </a:extLst>
          </p:cNvPr>
          <p:cNvSpPr txBox="1"/>
          <p:nvPr/>
        </p:nvSpPr>
        <p:spPr>
          <a:xfrm>
            <a:off x="9410700" y="5514975"/>
            <a:ext cx="1943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Century Gothic" panose="020B0502020202020204" pitchFamily="34" charset="0"/>
              </a:rPr>
              <a:t>Image: All Florida Insulation</a:t>
            </a:r>
          </a:p>
        </p:txBody>
      </p:sp>
    </p:spTree>
    <p:extLst>
      <p:ext uri="{BB962C8B-B14F-4D97-AF65-F5344CB8AC3E}">
        <p14:creationId xmlns:p14="http://schemas.microsoft.com/office/powerpoint/2010/main" val="339663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a Field Study Get Done?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4D240-F93B-2E14-D076-A5E5E3856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862501"/>
            <a:ext cx="7456217" cy="4227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Both components of a data set have to be from the same county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A given home can only be visited once</a:t>
            </a:r>
          </a:p>
          <a:p>
            <a:pPr lvl="1">
              <a:lnSpc>
                <a:spcPct val="120000"/>
              </a:lnSpc>
              <a:spcAft>
                <a:spcPts val="150"/>
              </a:spcAft>
            </a:pPr>
            <a:r>
              <a:rPr lang="en-US" sz="2600">
                <a:latin typeface="Century Gothic" panose="020B0502020202020204" pitchFamily="34" charset="0"/>
              </a:rPr>
              <a:t>Therefore, the study data collected </a:t>
            </a:r>
            <a:r>
              <a:rPr lang="en-US" sz="2600" u="sng">
                <a:latin typeface="Century Gothic" panose="020B0502020202020204" pitchFamily="34" charset="0"/>
              </a:rPr>
              <a:t>cannot</a:t>
            </a:r>
            <a:r>
              <a:rPr lang="en-US" sz="2600">
                <a:latin typeface="Century Gothic" panose="020B0502020202020204" pitchFamily="34" charset="0"/>
              </a:rPr>
              <a:t> determine individual home compliance.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endParaRPr lang="en-US" sz="260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0C9C9-DC0D-0B2E-2A77-D2583E3AC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988" y="2586196"/>
            <a:ext cx="3521414" cy="23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1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CD8C8-96A5-286C-18B9-0A15C22DD8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43AC85-1997-8750-3ABD-FCF94025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a Field Study Get Done?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4D240-F93B-2E14-D076-A5E5E38569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366" y="1862501"/>
            <a:ext cx="8565170" cy="4227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blower door test and duct tightness test are required for each data set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share these results with builder upon request</a:t>
            </a:r>
          </a:p>
          <a:p>
            <a:pPr>
              <a:lnSpc>
                <a:spcPct val="120000"/>
              </a:lnSpc>
              <a:spcAft>
                <a:spcPts val="150"/>
              </a:spcAft>
            </a:pPr>
            <a:r>
              <a:rPr lang="en-US" sz="3000">
                <a:latin typeface="Century Gothic" panose="020B0502020202020204" pitchFamily="34" charset="0"/>
              </a:rPr>
              <a:t>Trained data collectors will visit construction site to collect data for the study</a:t>
            </a:r>
          </a:p>
          <a:p>
            <a:pPr lvl="1">
              <a:lnSpc>
                <a:spcPct val="120000"/>
              </a:lnSpc>
              <a:spcAft>
                <a:spcPts val="150"/>
              </a:spcAft>
            </a:pPr>
            <a:endParaRPr lang="en-US" sz="260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Aft>
                <a:spcPts val="150"/>
              </a:spcAft>
            </a:pPr>
            <a:endParaRPr lang="en-US" sz="260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97B7E-25B4-1CED-1023-FD465B4C2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655" y="1999034"/>
            <a:ext cx="2693429" cy="33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EA PPT Tempalte 16x9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EF3E72A-E43F-4F05-B9E0-9A9D242976EF}" vid="{AD48708B-555D-4FF3-940B-7554586076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4c5f44-57b5-4c61-92e8-571e3cfa0046">
      <Terms xmlns="http://schemas.microsoft.com/office/infopath/2007/PartnerControls"/>
    </lcf76f155ced4ddcb4097134ff3c332f>
    <TaxCatchAll xmlns="4e25c107-7256-4922-8788-3fdfdace89b0" xsi:nil="true"/>
    <SharedWithUsers xmlns="4e25c107-7256-4922-8788-3fdfdace89b0">
      <UserInfo>
        <DisplayName>Madison Johnston - MEEA</DisplayName>
        <AccountId>59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BBE2A49A0474AAE878C2903F67726" ma:contentTypeVersion="17" ma:contentTypeDescription="Create a new document." ma:contentTypeScope="" ma:versionID="e356afdfbd3310f736f1083f18be0162">
  <xsd:schema xmlns:xsd="http://www.w3.org/2001/XMLSchema" xmlns:xs="http://www.w3.org/2001/XMLSchema" xmlns:p="http://schemas.microsoft.com/office/2006/metadata/properties" xmlns:ns2="a34c5f44-57b5-4c61-92e8-571e3cfa0046" xmlns:ns3="4e25c107-7256-4922-8788-3fdfdace89b0" targetNamespace="http://schemas.microsoft.com/office/2006/metadata/properties" ma:root="true" ma:fieldsID="5ed1b074fe9efc72d2f1b6e0d02f820d" ns2:_="" ns3:_="">
    <xsd:import namespace="a34c5f44-57b5-4c61-92e8-571e3cfa0046"/>
    <xsd:import namespace="4e25c107-7256-4922-8788-3fdfdace89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c5f44-57b5-4c61-92e8-571e3cfa0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4acfe5-a96f-46c9-a12f-f0ec814258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5c107-7256-4922-8788-3fdfdace89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7185ec-ca9a-441f-b6ad-7faa9b727654}" ma:internalName="TaxCatchAll" ma:showField="CatchAllData" ma:web="4e25c107-7256-4922-8788-3fdfdace89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4CA61-D289-416C-90DB-AA693C58FB24}">
  <ds:schemaRefs>
    <ds:schemaRef ds:uri="4e25c107-7256-4922-8788-3fdfdace89b0"/>
    <ds:schemaRef ds:uri="a34c5f44-57b5-4c61-92e8-571e3cfa00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7AC994-673A-42EA-9DEE-DFABB62AD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2A647-4761-4B89-996E-BA87D361D19E}">
  <ds:schemaRefs>
    <ds:schemaRef ds:uri="4e25c107-7256-4922-8788-3fdfdace89b0"/>
    <ds:schemaRef ds:uri="a34c5f44-57b5-4c61-92e8-571e3cfa00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627</Words>
  <Application>Microsoft Office PowerPoint</Application>
  <PresentationFormat>Widescreen</PresentationFormat>
  <Paragraphs>131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MEEA PPT Tempalte 16x9_v1</vt:lpstr>
      <vt:lpstr>Iowa Residential Field Study Kickoff Meeting</vt:lpstr>
      <vt:lpstr>Midwest Energy Efficiency Alliance</vt:lpstr>
      <vt:lpstr>PowerPoint Presentation</vt:lpstr>
      <vt:lpstr>What is a Field Study?</vt:lpstr>
      <vt:lpstr>What is a Field Study?</vt:lpstr>
      <vt:lpstr>Who Has Done a Field Study?</vt:lpstr>
      <vt:lpstr>How Does a Field Study Get Done?</vt:lpstr>
      <vt:lpstr>How Does a Field Study Get Done?</vt:lpstr>
      <vt:lpstr>How Does a Field Study Get Done?</vt:lpstr>
      <vt:lpstr>How Does a Field Study Get Done?</vt:lpstr>
      <vt:lpstr>Data Collection Points – Key Items</vt:lpstr>
      <vt:lpstr>Counties Included</vt:lpstr>
      <vt:lpstr>Next Steps</vt:lpstr>
      <vt:lpstr>What Can You Do To Help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Lindburg - MEEA</dc:creator>
  <cp:lastModifiedBy>John Gossman - MEEA</cp:lastModifiedBy>
  <cp:revision>47</cp:revision>
  <dcterms:created xsi:type="dcterms:W3CDTF">2022-08-08T14:20:31Z</dcterms:created>
  <dcterms:modified xsi:type="dcterms:W3CDTF">2023-11-17T22:27:01Z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0x010100FC5BBE2A49A0474AAE878C2903F67726</vt:lpwstr>
  </property>
  <property fmtid="{D5CDD505-2E9C-101B-9397-08002B2CF9AE}" pid="3" name="MediaServiceImageTags">
    <vt:lpwstr/>
  </property>
</Properties>
</file>